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62" r:id="rId4"/>
    <p:sldMasterId id="2147483670" r:id="rId5"/>
  </p:sldMasterIdLst>
  <p:notesMasterIdLst>
    <p:notesMasterId r:id="rId44"/>
  </p:notesMasterIdLst>
  <p:handoutMasterIdLst>
    <p:handoutMasterId r:id="rId45"/>
  </p:handoutMasterIdLst>
  <p:sldIdLst>
    <p:sldId id="270" r:id="rId6"/>
    <p:sldId id="375" r:id="rId7"/>
    <p:sldId id="384" r:id="rId8"/>
    <p:sldId id="691" r:id="rId9"/>
    <p:sldId id="702" r:id="rId10"/>
    <p:sldId id="703" r:id="rId11"/>
    <p:sldId id="713" r:id="rId12"/>
    <p:sldId id="683" r:id="rId13"/>
    <p:sldId id="723" r:id="rId14"/>
    <p:sldId id="724" r:id="rId15"/>
    <p:sldId id="705" r:id="rId16"/>
    <p:sldId id="706" r:id="rId17"/>
    <p:sldId id="699" r:id="rId18"/>
    <p:sldId id="693" r:id="rId19"/>
    <p:sldId id="725" r:id="rId20"/>
    <p:sldId id="726" r:id="rId21"/>
    <p:sldId id="727" r:id="rId22"/>
    <p:sldId id="728" r:id="rId23"/>
    <p:sldId id="729" r:id="rId24"/>
    <p:sldId id="730" r:id="rId25"/>
    <p:sldId id="731" r:id="rId26"/>
    <p:sldId id="732" r:id="rId27"/>
    <p:sldId id="714" r:id="rId28"/>
    <p:sldId id="715" r:id="rId29"/>
    <p:sldId id="716" r:id="rId30"/>
    <p:sldId id="717" r:id="rId31"/>
    <p:sldId id="718" r:id="rId32"/>
    <p:sldId id="719" r:id="rId33"/>
    <p:sldId id="720" r:id="rId34"/>
    <p:sldId id="721" r:id="rId35"/>
    <p:sldId id="733" r:id="rId36"/>
    <p:sldId id="623" r:id="rId37"/>
    <p:sldId id="709" r:id="rId38"/>
    <p:sldId id="710" r:id="rId39"/>
    <p:sldId id="711" r:id="rId40"/>
    <p:sldId id="712" r:id="rId41"/>
    <p:sldId id="618" r:id="rId42"/>
    <p:sldId id="708" r:id="rId43"/>
  </p:sldIdLst>
  <p:sldSz cx="9144000" cy="5143500" type="screen16x9"/>
  <p:notesSz cx="6881813"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2C0D9C0B-36C0-416F-9302-F7E4B8869B51}">
          <p14:sldIdLst>
            <p14:sldId id="270"/>
            <p14:sldId id="375"/>
            <p14:sldId id="384"/>
            <p14:sldId id="691"/>
            <p14:sldId id="702"/>
            <p14:sldId id="703"/>
            <p14:sldId id="713"/>
            <p14:sldId id="683"/>
            <p14:sldId id="723"/>
            <p14:sldId id="724"/>
            <p14:sldId id="705"/>
            <p14:sldId id="706"/>
            <p14:sldId id="699"/>
            <p14:sldId id="693"/>
            <p14:sldId id="725"/>
            <p14:sldId id="726"/>
            <p14:sldId id="727"/>
            <p14:sldId id="728"/>
            <p14:sldId id="729"/>
            <p14:sldId id="730"/>
            <p14:sldId id="731"/>
            <p14:sldId id="732"/>
            <p14:sldId id="714"/>
            <p14:sldId id="715"/>
            <p14:sldId id="716"/>
            <p14:sldId id="717"/>
            <p14:sldId id="718"/>
            <p14:sldId id="719"/>
            <p14:sldId id="720"/>
            <p14:sldId id="721"/>
            <p14:sldId id="733"/>
            <p14:sldId id="623"/>
            <p14:sldId id="709"/>
            <p14:sldId id="710"/>
            <p14:sldId id="711"/>
            <p14:sldId id="712"/>
            <p14:sldId id="618"/>
            <p14:sldId id="708"/>
          </p14:sldIdLst>
        </p14:section>
      </p14:sectionLst>
    </p:ex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rice, Anne (CoveredCA)" initials="PA(" lastIdx="4" clrIdx="0">
    <p:extLst>
      <p:ext uri="{19B8F6BF-5375-455C-9EA6-DF929625EA0E}">
        <p15:presenceInfo xmlns:p15="http://schemas.microsoft.com/office/powerpoint/2012/main" userId="S-1-5-21-2847421635-2626711533-3026931094-8181" providerId="AD"/>
      </p:ext>
    </p:extLst>
  </p:cmAuthor>
  <p:cmAuthor id="2" name="Mangiaracino, Allie (CoveredCA)" initials="MA(" lastIdx="1" clrIdx="1">
    <p:extLst>
      <p:ext uri="{19B8F6BF-5375-455C-9EA6-DF929625EA0E}">
        <p15:presenceInfo xmlns:p15="http://schemas.microsoft.com/office/powerpoint/2012/main" userId="S-1-5-21-2847421635-2626711533-3026931094-731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54D56"/>
    <a:srgbClr val="5A5A59"/>
    <a:srgbClr val="FF4747"/>
    <a:srgbClr val="4783C0"/>
    <a:srgbClr val="DCB626"/>
    <a:srgbClr val="19B9CA"/>
    <a:srgbClr val="CDCDCD"/>
    <a:srgbClr val="DDDDDD"/>
    <a:srgbClr val="CECFCD"/>
    <a:srgbClr val="DDDED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7DF18680-E054-41AD-8BC1-D1AEF772440D}">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22" autoAdjust="0"/>
    <p:restoredTop sz="81498" autoAdjust="0"/>
  </p:normalViewPr>
  <p:slideViewPr>
    <p:cSldViewPr snapToGrid="0" snapToObjects="1">
      <p:cViewPr varScale="1">
        <p:scale>
          <a:sx n="101" d="100"/>
          <a:sy n="101" d="100"/>
        </p:scale>
        <p:origin x="888" y="72"/>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66" d="100"/>
          <a:sy n="66" d="100"/>
        </p:scale>
        <p:origin x="-3270" y="-96"/>
      </p:cViewPr>
      <p:guideLst>
        <p:guide orient="horz" pos="2928"/>
        <p:guide pos="216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viewProps" Target="viewProps.xml"/><Relationship Id="rId8" Type="http://schemas.openxmlformats.org/officeDocument/2006/relationships/slide" Target="slides/slide3.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commentAuthors" Target="commentAuthor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diagrams/_rels/data3.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54B166-01D8-4CB1-AFC8-F7840A726180}" type="doc">
      <dgm:prSet loTypeId="urn:microsoft.com/office/officeart/2005/8/layout/radial6" loCatId="relationship" qsTypeId="urn:microsoft.com/office/officeart/2005/8/quickstyle/simple1" qsCatId="simple" csTypeId="urn:microsoft.com/office/officeart/2005/8/colors/accent1_2" csCatId="accent1" phldr="1"/>
      <dgm:spPr/>
      <dgm:t>
        <a:bodyPr/>
        <a:lstStyle/>
        <a:p>
          <a:endParaRPr lang="en-US"/>
        </a:p>
      </dgm:t>
    </dgm:pt>
    <dgm:pt modelId="{860B6A74-F73B-420C-BA3A-B76BAD7DEFFF}">
      <dgm:prSet phldrT="[Text]"/>
      <dgm:spPr/>
      <dgm:t>
        <a:bodyPr/>
        <a:lstStyle/>
        <a:p>
          <a:r>
            <a:rPr lang="en-US" dirty="0"/>
            <a:t> </a:t>
          </a:r>
        </a:p>
      </dgm:t>
    </dgm:pt>
    <dgm:pt modelId="{51622F8B-E978-4CA3-8352-5988DF76D142}" type="parTrans" cxnId="{C5AF5006-E952-43C0-BD8F-6BD02A021AE1}">
      <dgm:prSet/>
      <dgm:spPr/>
      <dgm:t>
        <a:bodyPr/>
        <a:lstStyle/>
        <a:p>
          <a:endParaRPr lang="en-US"/>
        </a:p>
      </dgm:t>
    </dgm:pt>
    <dgm:pt modelId="{372F0C8B-E8A3-46D7-A1F4-FE0478B2FD8C}" type="sibTrans" cxnId="{C5AF5006-E952-43C0-BD8F-6BD02A021AE1}">
      <dgm:prSet/>
      <dgm:spPr/>
      <dgm:t>
        <a:bodyPr/>
        <a:lstStyle/>
        <a:p>
          <a:endParaRPr lang="en-US"/>
        </a:p>
      </dgm:t>
    </dgm:pt>
    <dgm:pt modelId="{8CC3BD30-9739-48C4-8BDD-88B61B28A24A}">
      <dgm:prSet phldrT="[Text]"/>
      <dgm:spPr/>
      <dgm:t>
        <a:bodyPr/>
        <a:lstStyle/>
        <a:p>
          <a:r>
            <a:rPr lang="en-US" dirty="0"/>
            <a:t> </a:t>
          </a:r>
        </a:p>
      </dgm:t>
    </dgm:pt>
    <dgm:pt modelId="{2D3AEF4D-4A3B-42E4-B7E2-14583975FB98}" type="parTrans" cxnId="{EDCDE894-4A69-4D22-9FE5-771C7056641A}">
      <dgm:prSet/>
      <dgm:spPr/>
      <dgm:t>
        <a:bodyPr/>
        <a:lstStyle/>
        <a:p>
          <a:endParaRPr lang="en-US"/>
        </a:p>
      </dgm:t>
    </dgm:pt>
    <dgm:pt modelId="{38AA796B-20AB-4F00-B45F-2751CD325504}" type="sibTrans" cxnId="{EDCDE894-4A69-4D22-9FE5-771C7056641A}">
      <dgm:prSet/>
      <dgm:spPr/>
      <dgm:t>
        <a:bodyPr/>
        <a:lstStyle/>
        <a:p>
          <a:endParaRPr lang="en-US"/>
        </a:p>
      </dgm:t>
    </dgm:pt>
    <dgm:pt modelId="{4E485191-D520-4E66-B458-CA2BC7ACE8FC}">
      <dgm:prSet phldrT="[Text]"/>
      <dgm:spPr/>
      <dgm:t>
        <a:bodyPr/>
        <a:lstStyle/>
        <a:p>
          <a:r>
            <a:rPr lang="en-US" dirty="0"/>
            <a:t> </a:t>
          </a:r>
        </a:p>
      </dgm:t>
    </dgm:pt>
    <dgm:pt modelId="{D77096C6-1247-41AB-B088-5696302C2DF7}" type="parTrans" cxnId="{04A8C5C6-5B06-4A00-815A-8BB6DEF499D0}">
      <dgm:prSet/>
      <dgm:spPr/>
      <dgm:t>
        <a:bodyPr/>
        <a:lstStyle/>
        <a:p>
          <a:endParaRPr lang="en-US"/>
        </a:p>
      </dgm:t>
    </dgm:pt>
    <dgm:pt modelId="{83EF3360-935B-4F68-9466-F5C9230F938B}" type="sibTrans" cxnId="{04A8C5C6-5B06-4A00-815A-8BB6DEF499D0}">
      <dgm:prSet/>
      <dgm:spPr/>
      <dgm:t>
        <a:bodyPr/>
        <a:lstStyle/>
        <a:p>
          <a:endParaRPr lang="en-US"/>
        </a:p>
      </dgm:t>
    </dgm:pt>
    <dgm:pt modelId="{F977DAD3-4678-44DD-BD49-D507E5D5E4C5}">
      <dgm:prSet phldrT="[Text]"/>
      <dgm:spPr/>
      <dgm:t>
        <a:bodyPr/>
        <a:lstStyle/>
        <a:p>
          <a:endParaRPr lang="en-US" dirty="0"/>
        </a:p>
      </dgm:t>
    </dgm:pt>
    <dgm:pt modelId="{C6C692A7-BDF0-4FF6-A727-79C05F31DF9B}" type="parTrans" cxnId="{1CE55F7D-05D2-401F-8FB8-D07EA78563EE}">
      <dgm:prSet/>
      <dgm:spPr/>
      <dgm:t>
        <a:bodyPr/>
        <a:lstStyle/>
        <a:p>
          <a:endParaRPr lang="en-US"/>
        </a:p>
      </dgm:t>
    </dgm:pt>
    <dgm:pt modelId="{C54AB976-B523-49EB-BB53-F741541B806C}" type="sibTrans" cxnId="{1CE55F7D-05D2-401F-8FB8-D07EA78563EE}">
      <dgm:prSet/>
      <dgm:spPr/>
      <dgm:t>
        <a:bodyPr/>
        <a:lstStyle/>
        <a:p>
          <a:endParaRPr lang="en-US"/>
        </a:p>
      </dgm:t>
    </dgm:pt>
    <dgm:pt modelId="{B51D2CCD-879A-4058-8CA2-3C19960492ED}" type="pres">
      <dgm:prSet presAssocID="{0554B166-01D8-4CB1-AFC8-F7840A726180}" presName="Name0" presStyleCnt="0">
        <dgm:presLayoutVars>
          <dgm:chMax val="1"/>
          <dgm:dir/>
          <dgm:animLvl val="ctr"/>
          <dgm:resizeHandles val="exact"/>
        </dgm:presLayoutVars>
      </dgm:prSet>
      <dgm:spPr/>
    </dgm:pt>
    <dgm:pt modelId="{98415BC0-3B21-47D3-8D48-B162F110B7E5}" type="pres">
      <dgm:prSet presAssocID="{F977DAD3-4678-44DD-BD49-D507E5D5E4C5}" presName="centerShape" presStyleLbl="node0" presStyleIdx="0" presStyleCnt="1"/>
      <dgm:spPr/>
    </dgm:pt>
    <dgm:pt modelId="{9C869723-6B07-435E-B59D-0A65621B5101}" type="pres">
      <dgm:prSet presAssocID="{860B6A74-F73B-420C-BA3A-B76BAD7DEFFF}" presName="node" presStyleLbl="node1" presStyleIdx="0" presStyleCnt="3">
        <dgm:presLayoutVars>
          <dgm:bulletEnabled val="1"/>
        </dgm:presLayoutVars>
      </dgm:prSet>
      <dgm:spPr/>
    </dgm:pt>
    <dgm:pt modelId="{27318694-9756-48FD-B0E9-45D6493EF4B9}" type="pres">
      <dgm:prSet presAssocID="{860B6A74-F73B-420C-BA3A-B76BAD7DEFFF}" presName="dummy" presStyleCnt="0"/>
      <dgm:spPr/>
    </dgm:pt>
    <dgm:pt modelId="{0ED22FE1-ABB3-4DD4-B7E6-54192137404F}" type="pres">
      <dgm:prSet presAssocID="{372F0C8B-E8A3-46D7-A1F4-FE0478B2FD8C}" presName="sibTrans" presStyleLbl="sibTrans2D1" presStyleIdx="0" presStyleCnt="3"/>
      <dgm:spPr/>
    </dgm:pt>
    <dgm:pt modelId="{D565DDC3-A527-44DA-8735-24662D528411}" type="pres">
      <dgm:prSet presAssocID="{8CC3BD30-9739-48C4-8BDD-88B61B28A24A}" presName="node" presStyleLbl="node1" presStyleIdx="1" presStyleCnt="3">
        <dgm:presLayoutVars>
          <dgm:bulletEnabled val="1"/>
        </dgm:presLayoutVars>
      </dgm:prSet>
      <dgm:spPr/>
    </dgm:pt>
    <dgm:pt modelId="{7921E47B-9533-48FA-9D9C-E02FC636A9C9}" type="pres">
      <dgm:prSet presAssocID="{8CC3BD30-9739-48C4-8BDD-88B61B28A24A}" presName="dummy" presStyleCnt="0"/>
      <dgm:spPr/>
    </dgm:pt>
    <dgm:pt modelId="{C7C4492C-5284-441C-8A13-74CE62B8D7F1}" type="pres">
      <dgm:prSet presAssocID="{38AA796B-20AB-4F00-B45F-2751CD325504}" presName="sibTrans" presStyleLbl="sibTrans2D1" presStyleIdx="1" presStyleCnt="3"/>
      <dgm:spPr/>
    </dgm:pt>
    <dgm:pt modelId="{F238D993-8D76-4766-8258-E2FE5DB1AB8B}" type="pres">
      <dgm:prSet presAssocID="{4E485191-D520-4E66-B458-CA2BC7ACE8FC}" presName="node" presStyleLbl="node1" presStyleIdx="2" presStyleCnt="3">
        <dgm:presLayoutVars>
          <dgm:bulletEnabled val="1"/>
        </dgm:presLayoutVars>
      </dgm:prSet>
      <dgm:spPr/>
    </dgm:pt>
    <dgm:pt modelId="{DDA7E0D4-2F63-495D-866D-9E65903D47A7}" type="pres">
      <dgm:prSet presAssocID="{4E485191-D520-4E66-B458-CA2BC7ACE8FC}" presName="dummy" presStyleCnt="0"/>
      <dgm:spPr/>
    </dgm:pt>
    <dgm:pt modelId="{0962BAF5-0414-41E6-A1AA-F3E6EB5D3CAB}" type="pres">
      <dgm:prSet presAssocID="{83EF3360-935B-4F68-9466-F5C9230F938B}" presName="sibTrans" presStyleLbl="sibTrans2D1" presStyleIdx="2" presStyleCnt="3"/>
      <dgm:spPr/>
    </dgm:pt>
  </dgm:ptLst>
  <dgm:cxnLst>
    <dgm:cxn modelId="{C5AF5006-E952-43C0-BD8F-6BD02A021AE1}" srcId="{F977DAD3-4678-44DD-BD49-D507E5D5E4C5}" destId="{860B6A74-F73B-420C-BA3A-B76BAD7DEFFF}" srcOrd="0" destOrd="0" parTransId="{51622F8B-E978-4CA3-8352-5988DF76D142}" sibTransId="{372F0C8B-E8A3-46D7-A1F4-FE0478B2FD8C}"/>
    <dgm:cxn modelId="{F9B3422C-30BD-47E4-B125-BAB8ABA2495C}" type="presOf" srcId="{860B6A74-F73B-420C-BA3A-B76BAD7DEFFF}" destId="{9C869723-6B07-435E-B59D-0A65621B5101}" srcOrd="0" destOrd="0" presId="urn:microsoft.com/office/officeart/2005/8/layout/radial6"/>
    <dgm:cxn modelId="{34CC5844-85E0-4841-87E1-AA0E3E63AD70}" type="presOf" srcId="{83EF3360-935B-4F68-9466-F5C9230F938B}" destId="{0962BAF5-0414-41E6-A1AA-F3E6EB5D3CAB}" srcOrd="0" destOrd="0" presId="urn:microsoft.com/office/officeart/2005/8/layout/radial6"/>
    <dgm:cxn modelId="{98D05969-B27C-4201-A342-B06821979EF8}" type="presOf" srcId="{38AA796B-20AB-4F00-B45F-2751CD325504}" destId="{C7C4492C-5284-441C-8A13-74CE62B8D7F1}" srcOrd="0" destOrd="0" presId="urn:microsoft.com/office/officeart/2005/8/layout/radial6"/>
    <dgm:cxn modelId="{1373B269-06D1-4C3B-AF8D-A253AFC975CB}" type="presOf" srcId="{372F0C8B-E8A3-46D7-A1F4-FE0478B2FD8C}" destId="{0ED22FE1-ABB3-4DD4-B7E6-54192137404F}" srcOrd="0" destOrd="0" presId="urn:microsoft.com/office/officeart/2005/8/layout/radial6"/>
    <dgm:cxn modelId="{53B2064B-389F-4BC0-95FC-1B3963B5E14B}" type="presOf" srcId="{8CC3BD30-9739-48C4-8BDD-88B61B28A24A}" destId="{D565DDC3-A527-44DA-8735-24662D528411}" srcOrd="0" destOrd="0" presId="urn:microsoft.com/office/officeart/2005/8/layout/radial6"/>
    <dgm:cxn modelId="{38D3FE72-2E7B-43F4-B860-C51643552DDB}" type="presOf" srcId="{4E485191-D520-4E66-B458-CA2BC7ACE8FC}" destId="{F238D993-8D76-4766-8258-E2FE5DB1AB8B}" srcOrd="0" destOrd="0" presId="urn:microsoft.com/office/officeart/2005/8/layout/radial6"/>
    <dgm:cxn modelId="{1CE55F7D-05D2-401F-8FB8-D07EA78563EE}" srcId="{0554B166-01D8-4CB1-AFC8-F7840A726180}" destId="{F977DAD3-4678-44DD-BD49-D507E5D5E4C5}" srcOrd="0" destOrd="0" parTransId="{C6C692A7-BDF0-4FF6-A727-79C05F31DF9B}" sibTransId="{C54AB976-B523-49EB-BB53-F741541B806C}"/>
    <dgm:cxn modelId="{E7AA378F-BB52-4477-8A27-0360DAC34AB9}" type="presOf" srcId="{0554B166-01D8-4CB1-AFC8-F7840A726180}" destId="{B51D2CCD-879A-4058-8CA2-3C19960492ED}" srcOrd="0" destOrd="0" presId="urn:microsoft.com/office/officeart/2005/8/layout/radial6"/>
    <dgm:cxn modelId="{EDCDE894-4A69-4D22-9FE5-771C7056641A}" srcId="{F977DAD3-4678-44DD-BD49-D507E5D5E4C5}" destId="{8CC3BD30-9739-48C4-8BDD-88B61B28A24A}" srcOrd="1" destOrd="0" parTransId="{2D3AEF4D-4A3B-42E4-B7E2-14583975FB98}" sibTransId="{38AA796B-20AB-4F00-B45F-2751CD325504}"/>
    <dgm:cxn modelId="{5CFACCB6-D275-4BE8-886E-E3958CFCC371}" type="presOf" srcId="{F977DAD3-4678-44DD-BD49-D507E5D5E4C5}" destId="{98415BC0-3B21-47D3-8D48-B162F110B7E5}" srcOrd="0" destOrd="0" presId="urn:microsoft.com/office/officeart/2005/8/layout/radial6"/>
    <dgm:cxn modelId="{04A8C5C6-5B06-4A00-815A-8BB6DEF499D0}" srcId="{F977DAD3-4678-44DD-BD49-D507E5D5E4C5}" destId="{4E485191-D520-4E66-B458-CA2BC7ACE8FC}" srcOrd="2" destOrd="0" parTransId="{D77096C6-1247-41AB-B088-5696302C2DF7}" sibTransId="{83EF3360-935B-4F68-9466-F5C9230F938B}"/>
    <dgm:cxn modelId="{631C65F1-129C-4498-81C6-A9FBFA87DB39}" type="presParOf" srcId="{B51D2CCD-879A-4058-8CA2-3C19960492ED}" destId="{98415BC0-3B21-47D3-8D48-B162F110B7E5}" srcOrd="0" destOrd="0" presId="urn:microsoft.com/office/officeart/2005/8/layout/radial6"/>
    <dgm:cxn modelId="{91C9653E-1B69-4090-8B2F-B4D004239D0D}" type="presParOf" srcId="{B51D2CCD-879A-4058-8CA2-3C19960492ED}" destId="{9C869723-6B07-435E-B59D-0A65621B5101}" srcOrd="1" destOrd="0" presId="urn:microsoft.com/office/officeart/2005/8/layout/radial6"/>
    <dgm:cxn modelId="{F83F50E3-3B55-405F-8D65-AC6AC9A40EC9}" type="presParOf" srcId="{B51D2CCD-879A-4058-8CA2-3C19960492ED}" destId="{27318694-9756-48FD-B0E9-45D6493EF4B9}" srcOrd="2" destOrd="0" presId="urn:microsoft.com/office/officeart/2005/8/layout/radial6"/>
    <dgm:cxn modelId="{6171B5A8-B636-426D-BF6C-9A4E76BFB4A3}" type="presParOf" srcId="{B51D2CCD-879A-4058-8CA2-3C19960492ED}" destId="{0ED22FE1-ABB3-4DD4-B7E6-54192137404F}" srcOrd="3" destOrd="0" presId="urn:microsoft.com/office/officeart/2005/8/layout/radial6"/>
    <dgm:cxn modelId="{FFC16819-199B-4469-B249-E9CBBC86866C}" type="presParOf" srcId="{B51D2CCD-879A-4058-8CA2-3C19960492ED}" destId="{D565DDC3-A527-44DA-8735-24662D528411}" srcOrd="4" destOrd="0" presId="urn:microsoft.com/office/officeart/2005/8/layout/radial6"/>
    <dgm:cxn modelId="{76027E2C-15EF-46A0-8745-0E26EEAAB062}" type="presParOf" srcId="{B51D2CCD-879A-4058-8CA2-3C19960492ED}" destId="{7921E47B-9533-48FA-9D9C-E02FC636A9C9}" srcOrd="5" destOrd="0" presId="urn:microsoft.com/office/officeart/2005/8/layout/radial6"/>
    <dgm:cxn modelId="{771D54DC-C2D1-4B38-961B-7130874FB7C5}" type="presParOf" srcId="{B51D2CCD-879A-4058-8CA2-3C19960492ED}" destId="{C7C4492C-5284-441C-8A13-74CE62B8D7F1}" srcOrd="6" destOrd="0" presId="urn:microsoft.com/office/officeart/2005/8/layout/radial6"/>
    <dgm:cxn modelId="{718BD8D1-497A-408B-829A-E886C8829CFA}" type="presParOf" srcId="{B51D2CCD-879A-4058-8CA2-3C19960492ED}" destId="{F238D993-8D76-4766-8258-E2FE5DB1AB8B}" srcOrd="7" destOrd="0" presId="urn:microsoft.com/office/officeart/2005/8/layout/radial6"/>
    <dgm:cxn modelId="{5757CDDA-52A3-4F14-82A9-D1C1A3076E79}" type="presParOf" srcId="{B51D2CCD-879A-4058-8CA2-3C19960492ED}" destId="{DDA7E0D4-2F63-495D-866D-9E65903D47A7}" srcOrd="8" destOrd="0" presId="urn:microsoft.com/office/officeart/2005/8/layout/radial6"/>
    <dgm:cxn modelId="{AF5F895F-893F-4E3B-81AD-B39E9E5A5CF7}" type="presParOf" srcId="{B51D2CCD-879A-4058-8CA2-3C19960492ED}" destId="{0962BAF5-0414-41E6-A1AA-F3E6EB5D3CAB}" srcOrd="9"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2267CE6-B400-4C1C-ACA5-7748E9DFAC8F}" type="doc">
      <dgm:prSet loTypeId="urn:microsoft.com/office/officeart/2005/8/layout/process1" loCatId="process" qsTypeId="urn:microsoft.com/office/officeart/2005/8/quickstyle/simple1" qsCatId="simple" csTypeId="urn:microsoft.com/office/officeart/2005/8/colors/accent3_2" csCatId="accent3" phldr="1"/>
      <dgm:spPr/>
    </dgm:pt>
    <dgm:pt modelId="{A67941E1-C092-49CC-8038-BE1DFECFEAF7}">
      <dgm:prSet phldrT="[Text]"/>
      <dgm:spPr/>
      <dgm:t>
        <a:bodyPr/>
        <a:lstStyle/>
        <a:p>
          <a:r>
            <a:rPr lang="en-US" dirty="0"/>
            <a:t>Reporting from EAS</a:t>
          </a:r>
        </a:p>
      </dgm:t>
    </dgm:pt>
    <dgm:pt modelId="{324E03B2-70FC-4C06-B127-B4882317AF77}" type="parTrans" cxnId="{76746F94-0831-46EC-A622-9B1703C30A64}">
      <dgm:prSet/>
      <dgm:spPr/>
      <dgm:t>
        <a:bodyPr/>
        <a:lstStyle/>
        <a:p>
          <a:endParaRPr lang="en-US"/>
        </a:p>
      </dgm:t>
    </dgm:pt>
    <dgm:pt modelId="{BB27BECE-DD99-4107-AA41-948B311AA1EA}" type="sibTrans" cxnId="{76746F94-0831-46EC-A622-9B1703C30A64}">
      <dgm:prSet/>
      <dgm:spPr/>
      <dgm:t>
        <a:bodyPr/>
        <a:lstStyle/>
        <a:p>
          <a:endParaRPr lang="en-US"/>
        </a:p>
      </dgm:t>
    </dgm:pt>
    <dgm:pt modelId="{07A3B6CA-E75D-4DAB-81CF-F55197390D58}">
      <dgm:prSet phldrT="[Text]"/>
      <dgm:spPr/>
      <dgm:t>
        <a:bodyPr/>
        <a:lstStyle/>
        <a:p>
          <a:r>
            <a:rPr lang="en-US" dirty="0"/>
            <a:t>Identifying actionable insights from the data</a:t>
          </a:r>
        </a:p>
      </dgm:t>
    </dgm:pt>
    <dgm:pt modelId="{8A85A613-E1AC-4F6E-B389-E8F6BFC1DF7D}" type="parTrans" cxnId="{5696B3A2-7935-47BC-A753-4FC27C925035}">
      <dgm:prSet/>
      <dgm:spPr/>
      <dgm:t>
        <a:bodyPr/>
        <a:lstStyle/>
        <a:p>
          <a:endParaRPr lang="en-US"/>
        </a:p>
      </dgm:t>
    </dgm:pt>
    <dgm:pt modelId="{443ADADD-A02C-42C9-92D8-0C9586ACA2E6}" type="sibTrans" cxnId="{5696B3A2-7935-47BC-A753-4FC27C925035}">
      <dgm:prSet/>
      <dgm:spPr/>
      <dgm:t>
        <a:bodyPr/>
        <a:lstStyle/>
        <a:p>
          <a:endParaRPr lang="en-US"/>
        </a:p>
      </dgm:t>
    </dgm:pt>
    <dgm:pt modelId="{2C1AE744-0CDB-440C-9024-704DD78225E5}">
      <dgm:prSet phldrT="[Text]"/>
      <dgm:spPr/>
      <dgm:t>
        <a:bodyPr/>
        <a:lstStyle/>
        <a:p>
          <a:r>
            <a:rPr lang="en-US" dirty="0"/>
            <a:t>Reporting back through Plan </a:t>
          </a:r>
          <a:r>
            <a:rPr lang="en-US" dirty="0" err="1"/>
            <a:t>Mngt</a:t>
          </a:r>
          <a:r>
            <a:rPr lang="en-US" dirty="0"/>
            <a:t> Advisory</a:t>
          </a:r>
        </a:p>
      </dgm:t>
    </dgm:pt>
    <dgm:pt modelId="{2568E4E0-6CD0-45DF-BF8F-F2E42889A386}" type="parTrans" cxnId="{0ABC8C8C-5EB2-4612-9B9F-0835EE0700CD}">
      <dgm:prSet/>
      <dgm:spPr/>
      <dgm:t>
        <a:bodyPr/>
        <a:lstStyle/>
        <a:p>
          <a:endParaRPr lang="en-US"/>
        </a:p>
      </dgm:t>
    </dgm:pt>
    <dgm:pt modelId="{CAB90F90-93B9-4E25-8364-BB52A9174BDD}" type="sibTrans" cxnId="{0ABC8C8C-5EB2-4612-9B9F-0835EE0700CD}">
      <dgm:prSet/>
      <dgm:spPr/>
      <dgm:t>
        <a:bodyPr/>
        <a:lstStyle/>
        <a:p>
          <a:endParaRPr lang="en-US"/>
        </a:p>
      </dgm:t>
    </dgm:pt>
    <dgm:pt modelId="{8BFFA27E-AB79-4939-A2FD-C2CE4A62F23A}">
      <dgm:prSet phldrT="[Text]"/>
      <dgm:spPr/>
      <dgm:t>
        <a:bodyPr/>
        <a:lstStyle/>
        <a:p>
          <a:r>
            <a:rPr lang="en-US" dirty="0"/>
            <a:t>Brainstorming and vetting solutions </a:t>
          </a:r>
        </a:p>
      </dgm:t>
    </dgm:pt>
    <dgm:pt modelId="{3B07E04C-5DB9-4D65-84C8-249CDD21142F}" type="parTrans" cxnId="{1199CF4F-F832-4F81-B28F-EDED136C52A4}">
      <dgm:prSet/>
      <dgm:spPr/>
      <dgm:t>
        <a:bodyPr/>
        <a:lstStyle/>
        <a:p>
          <a:endParaRPr lang="en-US"/>
        </a:p>
      </dgm:t>
    </dgm:pt>
    <dgm:pt modelId="{C52288A8-8992-4E03-935F-D26BD0340C05}" type="sibTrans" cxnId="{1199CF4F-F832-4F81-B28F-EDED136C52A4}">
      <dgm:prSet/>
      <dgm:spPr/>
      <dgm:t>
        <a:bodyPr/>
        <a:lstStyle/>
        <a:p>
          <a:endParaRPr lang="en-US"/>
        </a:p>
      </dgm:t>
    </dgm:pt>
    <dgm:pt modelId="{108FDC05-083A-4AC9-8EE0-4E763C49F44C}" type="pres">
      <dgm:prSet presAssocID="{E2267CE6-B400-4C1C-ACA5-7748E9DFAC8F}" presName="Name0" presStyleCnt="0">
        <dgm:presLayoutVars>
          <dgm:dir/>
          <dgm:resizeHandles val="exact"/>
        </dgm:presLayoutVars>
      </dgm:prSet>
      <dgm:spPr/>
    </dgm:pt>
    <dgm:pt modelId="{8BAE95C5-7DA1-4C77-B111-B75EB62FD66C}" type="pres">
      <dgm:prSet presAssocID="{A67941E1-C092-49CC-8038-BE1DFECFEAF7}" presName="node" presStyleLbl="node1" presStyleIdx="0" presStyleCnt="4">
        <dgm:presLayoutVars>
          <dgm:bulletEnabled val="1"/>
        </dgm:presLayoutVars>
      </dgm:prSet>
      <dgm:spPr/>
    </dgm:pt>
    <dgm:pt modelId="{056EE04F-AE01-4815-AAD6-FDB441940F8E}" type="pres">
      <dgm:prSet presAssocID="{BB27BECE-DD99-4107-AA41-948B311AA1EA}" presName="sibTrans" presStyleLbl="sibTrans2D1" presStyleIdx="0" presStyleCnt="3"/>
      <dgm:spPr/>
    </dgm:pt>
    <dgm:pt modelId="{074082F0-240C-4D91-B8E2-C7395EF56210}" type="pres">
      <dgm:prSet presAssocID="{BB27BECE-DD99-4107-AA41-948B311AA1EA}" presName="connectorText" presStyleLbl="sibTrans2D1" presStyleIdx="0" presStyleCnt="3"/>
      <dgm:spPr/>
    </dgm:pt>
    <dgm:pt modelId="{D1A047F4-CB92-41C3-95EF-C0D48DB66B06}" type="pres">
      <dgm:prSet presAssocID="{07A3B6CA-E75D-4DAB-81CF-F55197390D58}" presName="node" presStyleLbl="node1" presStyleIdx="1" presStyleCnt="4">
        <dgm:presLayoutVars>
          <dgm:bulletEnabled val="1"/>
        </dgm:presLayoutVars>
      </dgm:prSet>
      <dgm:spPr/>
    </dgm:pt>
    <dgm:pt modelId="{F7233189-7AB3-4346-8427-37C8E50EDA65}" type="pres">
      <dgm:prSet presAssocID="{443ADADD-A02C-42C9-92D8-0C9586ACA2E6}" presName="sibTrans" presStyleLbl="sibTrans2D1" presStyleIdx="1" presStyleCnt="3"/>
      <dgm:spPr/>
    </dgm:pt>
    <dgm:pt modelId="{627DBA65-9F3F-4D60-8C63-9335C90EAE3A}" type="pres">
      <dgm:prSet presAssocID="{443ADADD-A02C-42C9-92D8-0C9586ACA2E6}" presName="connectorText" presStyleLbl="sibTrans2D1" presStyleIdx="1" presStyleCnt="3"/>
      <dgm:spPr/>
    </dgm:pt>
    <dgm:pt modelId="{3BBDD022-3D39-4B37-908B-EB68AA927100}" type="pres">
      <dgm:prSet presAssocID="{8BFFA27E-AB79-4939-A2FD-C2CE4A62F23A}" presName="node" presStyleLbl="node1" presStyleIdx="2" presStyleCnt="4">
        <dgm:presLayoutVars>
          <dgm:bulletEnabled val="1"/>
        </dgm:presLayoutVars>
      </dgm:prSet>
      <dgm:spPr/>
    </dgm:pt>
    <dgm:pt modelId="{F0E60A39-CF8D-4479-B591-79FB0F36ED24}" type="pres">
      <dgm:prSet presAssocID="{C52288A8-8992-4E03-935F-D26BD0340C05}" presName="sibTrans" presStyleLbl="sibTrans2D1" presStyleIdx="2" presStyleCnt="3"/>
      <dgm:spPr/>
    </dgm:pt>
    <dgm:pt modelId="{E25808F5-0B17-409F-A73E-E98738E88618}" type="pres">
      <dgm:prSet presAssocID="{C52288A8-8992-4E03-935F-D26BD0340C05}" presName="connectorText" presStyleLbl="sibTrans2D1" presStyleIdx="2" presStyleCnt="3"/>
      <dgm:spPr/>
    </dgm:pt>
    <dgm:pt modelId="{F5EA4018-1A2D-46B5-B4A2-49C41B45C54E}" type="pres">
      <dgm:prSet presAssocID="{2C1AE744-0CDB-440C-9024-704DD78225E5}" presName="node" presStyleLbl="node1" presStyleIdx="3" presStyleCnt="4">
        <dgm:presLayoutVars>
          <dgm:bulletEnabled val="1"/>
        </dgm:presLayoutVars>
      </dgm:prSet>
      <dgm:spPr/>
    </dgm:pt>
  </dgm:ptLst>
  <dgm:cxnLst>
    <dgm:cxn modelId="{81684906-91AA-47A5-8C3B-6273F93BB417}" type="presOf" srcId="{E2267CE6-B400-4C1C-ACA5-7748E9DFAC8F}" destId="{108FDC05-083A-4AC9-8EE0-4E763C49F44C}" srcOrd="0" destOrd="0" presId="urn:microsoft.com/office/officeart/2005/8/layout/process1"/>
    <dgm:cxn modelId="{5E3D3F23-5372-4EC2-BC0D-158F7BA7AED0}" type="presOf" srcId="{A67941E1-C092-49CC-8038-BE1DFECFEAF7}" destId="{8BAE95C5-7DA1-4C77-B111-B75EB62FD66C}" srcOrd="0" destOrd="0" presId="urn:microsoft.com/office/officeart/2005/8/layout/process1"/>
    <dgm:cxn modelId="{4FAFF140-0352-42F2-A6FC-331B7228B6B4}" type="presOf" srcId="{443ADADD-A02C-42C9-92D8-0C9586ACA2E6}" destId="{627DBA65-9F3F-4D60-8C63-9335C90EAE3A}" srcOrd="1" destOrd="0" presId="urn:microsoft.com/office/officeart/2005/8/layout/process1"/>
    <dgm:cxn modelId="{B04BB348-7D85-49FC-99F8-E6E32B0EE77C}" type="presOf" srcId="{BB27BECE-DD99-4107-AA41-948B311AA1EA}" destId="{074082F0-240C-4D91-B8E2-C7395EF56210}" srcOrd="1" destOrd="0" presId="urn:microsoft.com/office/officeart/2005/8/layout/process1"/>
    <dgm:cxn modelId="{1199CF4F-F832-4F81-B28F-EDED136C52A4}" srcId="{E2267CE6-B400-4C1C-ACA5-7748E9DFAC8F}" destId="{8BFFA27E-AB79-4939-A2FD-C2CE4A62F23A}" srcOrd="2" destOrd="0" parTransId="{3B07E04C-5DB9-4D65-84C8-249CDD21142F}" sibTransId="{C52288A8-8992-4E03-935F-D26BD0340C05}"/>
    <dgm:cxn modelId="{ECE33B56-4BBF-42D7-A35F-2DBEA0C5A784}" type="presOf" srcId="{2C1AE744-0CDB-440C-9024-704DD78225E5}" destId="{F5EA4018-1A2D-46B5-B4A2-49C41B45C54E}" srcOrd="0" destOrd="0" presId="urn:microsoft.com/office/officeart/2005/8/layout/process1"/>
    <dgm:cxn modelId="{B1D1FF7A-4B3A-4435-AEBF-1BFA840FEE46}" type="presOf" srcId="{443ADADD-A02C-42C9-92D8-0C9586ACA2E6}" destId="{F7233189-7AB3-4346-8427-37C8E50EDA65}" srcOrd="0" destOrd="0" presId="urn:microsoft.com/office/officeart/2005/8/layout/process1"/>
    <dgm:cxn modelId="{B61CCE7F-6972-4CCE-8F74-5DAA6A96A4F0}" type="presOf" srcId="{C52288A8-8992-4E03-935F-D26BD0340C05}" destId="{F0E60A39-CF8D-4479-B591-79FB0F36ED24}" srcOrd="0" destOrd="0" presId="urn:microsoft.com/office/officeart/2005/8/layout/process1"/>
    <dgm:cxn modelId="{A8FAD981-3650-43B8-97C5-31CADAF6B1E7}" type="presOf" srcId="{C52288A8-8992-4E03-935F-D26BD0340C05}" destId="{E25808F5-0B17-409F-A73E-E98738E88618}" srcOrd="1" destOrd="0" presId="urn:microsoft.com/office/officeart/2005/8/layout/process1"/>
    <dgm:cxn modelId="{1807CE83-E4C0-4FAA-A25E-21BDBD7C59CA}" type="presOf" srcId="{07A3B6CA-E75D-4DAB-81CF-F55197390D58}" destId="{D1A047F4-CB92-41C3-95EF-C0D48DB66B06}" srcOrd="0" destOrd="0" presId="urn:microsoft.com/office/officeart/2005/8/layout/process1"/>
    <dgm:cxn modelId="{0ABC8C8C-5EB2-4612-9B9F-0835EE0700CD}" srcId="{E2267CE6-B400-4C1C-ACA5-7748E9DFAC8F}" destId="{2C1AE744-0CDB-440C-9024-704DD78225E5}" srcOrd="3" destOrd="0" parTransId="{2568E4E0-6CD0-45DF-BF8F-F2E42889A386}" sibTransId="{CAB90F90-93B9-4E25-8364-BB52A9174BDD}"/>
    <dgm:cxn modelId="{76746F94-0831-46EC-A622-9B1703C30A64}" srcId="{E2267CE6-B400-4C1C-ACA5-7748E9DFAC8F}" destId="{A67941E1-C092-49CC-8038-BE1DFECFEAF7}" srcOrd="0" destOrd="0" parTransId="{324E03B2-70FC-4C06-B127-B4882317AF77}" sibTransId="{BB27BECE-DD99-4107-AA41-948B311AA1EA}"/>
    <dgm:cxn modelId="{B61E44A0-F9C6-43EA-A10C-2B69C5751BBC}" type="presOf" srcId="{BB27BECE-DD99-4107-AA41-948B311AA1EA}" destId="{056EE04F-AE01-4815-AAD6-FDB441940F8E}" srcOrd="0" destOrd="0" presId="urn:microsoft.com/office/officeart/2005/8/layout/process1"/>
    <dgm:cxn modelId="{5696B3A2-7935-47BC-A753-4FC27C925035}" srcId="{E2267CE6-B400-4C1C-ACA5-7748E9DFAC8F}" destId="{07A3B6CA-E75D-4DAB-81CF-F55197390D58}" srcOrd="1" destOrd="0" parTransId="{8A85A613-E1AC-4F6E-B389-E8F6BFC1DF7D}" sibTransId="{443ADADD-A02C-42C9-92D8-0C9586ACA2E6}"/>
    <dgm:cxn modelId="{5F81FBFB-EEA2-49DA-ADD9-978F51B821C9}" type="presOf" srcId="{8BFFA27E-AB79-4939-A2FD-C2CE4A62F23A}" destId="{3BBDD022-3D39-4B37-908B-EB68AA927100}" srcOrd="0" destOrd="0" presId="urn:microsoft.com/office/officeart/2005/8/layout/process1"/>
    <dgm:cxn modelId="{21CEB5A0-8CEB-4A1C-8E43-527BB16951AB}" type="presParOf" srcId="{108FDC05-083A-4AC9-8EE0-4E763C49F44C}" destId="{8BAE95C5-7DA1-4C77-B111-B75EB62FD66C}" srcOrd="0" destOrd="0" presId="urn:microsoft.com/office/officeart/2005/8/layout/process1"/>
    <dgm:cxn modelId="{CDA9B749-CD72-4A5D-BCEF-70F34BB041A3}" type="presParOf" srcId="{108FDC05-083A-4AC9-8EE0-4E763C49F44C}" destId="{056EE04F-AE01-4815-AAD6-FDB441940F8E}" srcOrd="1" destOrd="0" presId="urn:microsoft.com/office/officeart/2005/8/layout/process1"/>
    <dgm:cxn modelId="{44FD9479-7955-485A-BD7F-A47E37119E3B}" type="presParOf" srcId="{056EE04F-AE01-4815-AAD6-FDB441940F8E}" destId="{074082F0-240C-4D91-B8E2-C7395EF56210}" srcOrd="0" destOrd="0" presId="urn:microsoft.com/office/officeart/2005/8/layout/process1"/>
    <dgm:cxn modelId="{84F3CD40-9541-413C-B5F2-90F9D99BEACA}" type="presParOf" srcId="{108FDC05-083A-4AC9-8EE0-4E763C49F44C}" destId="{D1A047F4-CB92-41C3-95EF-C0D48DB66B06}" srcOrd="2" destOrd="0" presId="urn:microsoft.com/office/officeart/2005/8/layout/process1"/>
    <dgm:cxn modelId="{D6F7324C-EFFB-4B4F-8BC6-6B6E31414977}" type="presParOf" srcId="{108FDC05-083A-4AC9-8EE0-4E763C49F44C}" destId="{F7233189-7AB3-4346-8427-37C8E50EDA65}" srcOrd="3" destOrd="0" presId="urn:microsoft.com/office/officeart/2005/8/layout/process1"/>
    <dgm:cxn modelId="{7DE1468E-299E-43FF-B28A-53E60F6440A4}" type="presParOf" srcId="{F7233189-7AB3-4346-8427-37C8E50EDA65}" destId="{627DBA65-9F3F-4D60-8C63-9335C90EAE3A}" srcOrd="0" destOrd="0" presId="urn:microsoft.com/office/officeart/2005/8/layout/process1"/>
    <dgm:cxn modelId="{F6EE7849-DDAC-4553-922D-66D6BEC9F2CE}" type="presParOf" srcId="{108FDC05-083A-4AC9-8EE0-4E763C49F44C}" destId="{3BBDD022-3D39-4B37-908B-EB68AA927100}" srcOrd="4" destOrd="0" presId="urn:microsoft.com/office/officeart/2005/8/layout/process1"/>
    <dgm:cxn modelId="{0350F503-3939-4756-890B-CFFEB4BED7FD}" type="presParOf" srcId="{108FDC05-083A-4AC9-8EE0-4E763C49F44C}" destId="{F0E60A39-CF8D-4479-B591-79FB0F36ED24}" srcOrd="5" destOrd="0" presId="urn:microsoft.com/office/officeart/2005/8/layout/process1"/>
    <dgm:cxn modelId="{A23ABA1C-9A55-410D-BB92-4D397DBC577D}" type="presParOf" srcId="{F0E60A39-CF8D-4479-B591-79FB0F36ED24}" destId="{E25808F5-0B17-409F-A73E-E98738E88618}" srcOrd="0" destOrd="0" presId="urn:microsoft.com/office/officeart/2005/8/layout/process1"/>
    <dgm:cxn modelId="{78494B64-9A50-4F30-99FC-13DC71D424CD}" type="presParOf" srcId="{108FDC05-083A-4AC9-8EE0-4E763C49F44C}" destId="{F5EA4018-1A2D-46B5-B4A2-49C41B45C54E}" srcOrd="6"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1E63418-2956-46E8-9D13-65367765819E}"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60DCD726-92A6-42AC-A34B-E4215D8CCA50}">
      <dgm:prSet phldrT="[Text]"/>
      <dgm:spPr/>
      <dgm:t>
        <a:bodyPr/>
        <a:lstStyle/>
        <a:p>
          <a:r>
            <a:rPr lang="en-US" dirty="0"/>
            <a:t>Access &amp; Cost Opportunity </a:t>
          </a:r>
          <a:r>
            <a:rPr lang="en-US" i="1" dirty="0"/>
            <a:t>(from data)</a:t>
          </a:r>
        </a:p>
      </dgm:t>
    </dgm:pt>
    <dgm:pt modelId="{1E9774B9-0464-48B9-9804-F9874FB7A57F}" type="parTrans" cxnId="{21F73BEB-DD80-44DD-BC8A-B2D3A4D37938}">
      <dgm:prSet/>
      <dgm:spPr/>
      <dgm:t>
        <a:bodyPr/>
        <a:lstStyle/>
        <a:p>
          <a:endParaRPr lang="en-US"/>
        </a:p>
      </dgm:t>
    </dgm:pt>
    <dgm:pt modelId="{5D75934D-9E1A-4194-B84D-17FF0AE26035}" type="sibTrans" cxnId="{21F73BEB-DD80-44DD-BC8A-B2D3A4D37938}">
      <dgm:prSet/>
      <dgm:spPr/>
      <dgm:t>
        <a:bodyPr/>
        <a:lstStyle/>
        <a:p>
          <a:endParaRPr lang="en-US"/>
        </a:p>
      </dgm:t>
    </dgm:pt>
    <dgm:pt modelId="{906B8D2D-CF51-4FF8-A8B9-F3E7AE100CD1}">
      <dgm:prSet phldrT="[Text]"/>
      <dgm:spPr/>
      <dgm:t>
        <a:bodyPr/>
        <a:lstStyle/>
        <a:p>
          <a:r>
            <a:rPr lang="en-US" dirty="0"/>
            <a:t>Actionable Insights (</a:t>
          </a:r>
          <a:r>
            <a:rPr lang="en-US" i="1" dirty="0"/>
            <a:t>from research, stakeholder experience &amp; clicking into the data</a:t>
          </a:r>
          <a:r>
            <a:rPr lang="en-US" dirty="0"/>
            <a:t>)</a:t>
          </a:r>
        </a:p>
      </dgm:t>
    </dgm:pt>
    <dgm:pt modelId="{C24859E1-ED37-41C0-9097-A7675DE075D0}" type="parTrans" cxnId="{19EDAC06-22E4-4B09-88E6-27E91455942C}">
      <dgm:prSet/>
      <dgm:spPr/>
      <dgm:t>
        <a:bodyPr/>
        <a:lstStyle/>
        <a:p>
          <a:endParaRPr lang="en-US"/>
        </a:p>
      </dgm:t>
    </dgm:pt>
    <dgm:pt modelId="{AD6F06B6-F1C8-4581-86CC-9BE42CF34135}" type="sibTrans" cxnId="{19EDAC06-22E4-4B09-88E6-27E91455942C}">
      <dgm:prSet/>
      <dgm:spPr/>
      <dgm:t>
        <a:bodyPr/>
        <a:lstStyle/>
        <a:p>
          <a:endParaRPr lang="en-US"/>
        </a:p>
      </dgm:t>
    </dgm:pt>
    <dgm:pt modelId="{E5515B6C-94C9-4DB3-9F87-B05BEE29817E}">
      <dgm:prSet phldrT="[Text]"/>
      <dgm:spPr/>
      <dgm:t>
        <a:bodyPr/>
        <a:lstStyle/>
        <a:p>
          <a:r>
            <a:rPr lang="en-US" dirty="0"/>
            <a:t>Ideas on How to Address </a:t>
          </a:r>
          <a:r>
            <a:rPr lang="en-US" i="1" dirty="0"/>
            <a:t>(from stakeholder brainstorming / vetting)</a:t>
          </a:r>
        </a:p>
      </dgm:t>
    </dgm:pt>
    <dgm:pt modelId="{D596437A-1B93-4EFC-852C-125CA4CCF306}" type="parTrans" cxnId="{C40DEAA1-A69D-49EB-85D8-5542FC3F7AB7}">
      <dgm:prSet/>
      <dgm:spPr/>
      <dgm:t>
        <a:bodyPr/>
        <a:lstStyle/>
        <a:p>
          <a:endParaRPr lang="en-US"/>
        </a:p>
      </dgm:t>
    </dgm:pt>
    <dgm:pt modelId="{9694F514-16D6-463F-95B1-5305690AF7C5}" type="sibTrans" cxnId="{C40DEAA1-A69D-49EB-85D8-5542FC3F7AB7}">
      <dgm:prSet/>
      <dgm:spPr/>
      <dgm:t>
        <a:bodyPr/>
        <a:lstStyle/>
        <a:p>
          <a:endParaRPr lang="en-US"/>
        </a:p>
      </dgm:t>
    </dgm:pt>
    <dgm:pt modelId="{72D3BF0C-C049-40E7-BEB5-614EE1CFD8DA}">
      <dgm:prSet phldrT="[Text]"/>
      <dgm:spPr/>
      <dgm:t>
        <a:bodyPr/>
        <a:lstStyle/>
        <a:p>
          <a:r>
            <a:rPr lang="en-US" dirty="0"/>
            <a:t>X% of children are below benchmarks for  utilizing dental or vision services</a:t>
          </a:r>
        </a:p>
      </dgm:t>
    </dgm:pt>
    <dgm:pt modelId="{CB21CC9C-4190-4C6C-B82D-BCAED320BDF2}" type="parTrans" cxnId="{3C877277-09D4-4B4A-8828-F08DE6E48100}">
      <dgm:prSet/>
      <dgm:spPr/>
      <dgm:t>
        <a:bodyPr/>
        <a:lstStyle/>
        <a:p>
          <a:endParaRPr lang="en-US"/>
        </a:p>
      </dgm:t>
    </dgm:pt>
    <dgm:pt modelId="{3F25848D-EE4C-4665-8EF0-AE15D2CFB989}" type="sibTrans" cxnId="{3C877277-09D4-4B4A-8828-F08DE6E48100}">
      <dgm:prSet/>
      <dgm:spPr/>
      <dgm:t>
        <a:bodyPr/>
        <a:lstStyle/>
        <a:p>
          <a:endParaRPr lang="en-US"/>
        </a:p>
      </dgm:t>
    </dgm:pt>
    <dgm:pt modelId="{5662AAD9-DC91-45B1-8E25-07341C43DFBB}">
      <dgm:prSet phldrT="[Text]"/>
      <dgm:spPr/>
      <dgm:t>
        <a:bodyPr/>
        <a:lstStyle/>
        <a:p>
          <a:r>
            <a:rPr lang="en-US" dirty="0"/>
            <a:t>Low awareness of covered services</a:t>
          </a:r>
        </a:p>
      </dgm:t>
    </dgm:pt>
    <dgm:pt modelId="{19917B1A-62B7-45BD-ABC7-F14545BAFD85}" type="parTrans" cxnId="{ADE86BE5-DE4B-42E2-907B-1D4FB8ADEB8F}">
      <dgm:prSet/>
      <dgm:spPr/>
      <dgm:t>
        <a:bodyPr/>
        <a:lstStyle/>
        <a:p>
          <a:endParaRPr lang="en-US"/>
        </a:p>
      </dgm:t>
    </dgm:pt>
    <dgm:pt modelId="{7D6F5A5D-484B-48DA-93AA-2A7857C1F4CE}" type="sibTrans" cxnId="{ADE86BE5-DE4B-42E2-907B-1D4FB8ADEB8F}">
      <dgm:prSet/>
      <dgm:spPr/>
      <dgm:t>
        <a:bodyPr/>
        <a:lstStyle/>
        <a:p>
          <a:endParaRPr lang="en-US"/>
        </a:p>
      </dgm:t>
    </dgm:pt>
    <dgm:pt modelId="{1C13A39E-0324-4ED5-8ADB-349F2E3E5C3D}">
      <dgm:prSet phldrT="[Text]"/>
      <dgm:spPr/>
      <dgm:t>
        <a:bodyPr/>
        <a:lstStyle/>
        <a:p>
          <a:r>
            <a:rPr lang="en-US" dirty="0"/>
            <a:t>Produce standard messaging / campaign on accessing dental services – pushed through community partners, QHPs,  and CC marketing</a:t>
          </a:r>
        </a:p>
      </dgm:t>
    </dgm:pt>
    <dgm:pt modelId="{B50EE3B3-AA4A-4B1E-9BEB-0DF6CC6EA29D}" type="parTrans" cxnId="{2375C223-FAB9-4B2F-97D9-A39713BDCA53}">
      <dgm:prSet/>
      <dgm:spPr/>
      <dgm:t>
        <a:bodyPr/>
        <a:lstStyle/>
        <a:p>
          <a:endParaRPr lang="en-US"/>
        </a:p>
      </dgm:t>
    </dgm:pt>
    <dgm:pt modelId="{54D372D0-2268-425E-BBD0-465A7CCC916B}" type="sibTrans" cxnId="{2375C223-FAB9-4B2F-97D9-A39713BDCA53}">
      <dgm:prSet/>
      <dgm:spPr/>
      <dgm:t>
        <a:bodyPr/>
        <a:lstStyle/>
        <a:p>
          <a:endParaRPr lang="en-US"/>
        </a:p>
      </dgm:t>
    </dgm:pt>
    <dgm:pt modelId="{B6D44075-52A3-4F26-ACC9-810A84283560}">
      <dgm:prSet phldrT="[Text]"/>
      <dgm:spPr/>
      <dgm:t>
        <a:bodyPr/>
        <a:lstStyle/>
        <a:p>
          <a:r>
            <a:rPr lang="en-US" dirty="0"/>
            <a:t>More prevalent in [metal tier, region, demographic, </a:t>
          </a:r>
          <a:r>
            <a:rPr lang="en-US" dirty="0" err="1"/>
            <a:t>etc</a:t>
          </a:r>
          <a:r>
            <a:rPr lang="en-US" dirty="0"/>
            <a:t>]</a:t>
          </a:r>
        </a:p>
      </dgm:t>
    </dgm:pt>
    <dgm:pt modelId="{31F5C72D-BE4A-448B-9DE9-1FFBE7B9618B}" type="parTrans" cxnId="{FAC9357A-C0C9-4D55-B85E-60B95FF26DB1}">
      <dgm:prSet/>
      <dgm:spPr/>
      <dgm:t>
        <a:bodyPr/>
        <a:lstStyle/>
        <a:p>
          <a:endParaRPr lang="en-US"/>
        </a:p>
      </dgm:t>
    </dgm:pt>
    <dgm:pt modelId="{DE88DC72-0FD4-40CD-888C-EEE16A7DB2E1}" type="sibTrans" cxnId="{FAC9357A-C0C9-4D55-B85E-60B95FF26DB1}">
      <dgm:prSet/>
      <dgm:spPr/>
      <dgm:t>
        <a:bodyPr/>
        <a:lstStyle/>
        <a:p>
          <a:endParaRPr lang="en-US"/>
        </a:p>
      </dgm:t>
    </dgm:pt>
    <dgm:pt modelId="{65BC022B-6CC3-4114-A93B-0642DE6A526D}">
      <dgm:prSet phldrT="[Text]"/>
      <dgm:spPr/>
      <dgm:t>
        <a:bodyPr/>
        <a:lstStyle/>
        <a:p>
          <a:r>
            <a:rPr lang="en-US" dirty="0"/>
            <a:t>Consider partnering with [external collation / association]</a:t>
          </a:r>
        </a:p>
      </dgm:t>
    </dgm:pt>
    <dgm:pt modelId="{04FC1180-4A31-4256-A02F-A27145E5B26E}" type="parTrans" cxnId="{E2B5E76E-DA04-4588-B105-637C86B2D41C}">
      <dgm:prSet/>
      <dgm:spPr/>
      <dgm:t>
        <a:bodyPr/>
        <a:lstStyle/>
        <a:p>
          <a:endParaRPr lang="en-US"/>
        </a:p>
      </dgm:t>
    </dgm:pt>
    <dgm:pt modelId="{B57D9340-F339-4445-BB77-6E2F34A9B528}" type="sibTrans" cxnId="{E2B5E76E-DA04-4588-B105-637C86B2D41C}">
      <dgm:prSet/>
      <dgm:spPr/>
      <dgm:t>
        <a:bodyPr/>
        <a:lstStyle/>
        <a:p>
          <a:endParaRPr lang="en-US"/>
        </a:p>
      </dgm:t>
    </dgm:pt>
    <dgm:pt modelId="{7FF20F7E-8A54-4768-8696-60F6A3E519DA}">
      <dgm:prSet phldrT="[Text]"/>
      <dgm:spPr/>
      <dgm:t>
        <a:bodyPr/>
        <a:lstStyle/>
        <a:p>
          <a:r>
            <a:rPr lang="en-US" dirty="0"/>
            <a:t>TBD</a:t>
          </a:r>
        </a:p>
      </dgm:t>
    </dgm:pt>
    <dgm:pt modelId="{35719DF4-43A8-42C6-A87E-C4AAA2C0313B}" type="parTrans" cxnId="{F12081B8-1E59-4DE8-8681-9E02ED4112D1}">
      <dgm:prSet/>
      <dgm:spPr/>
      <dgm:t>
        <a:bodyPr/>
        <a:lstStyle/>
        <a:p>
          <a:endParaRPr lang="en-US"/>
        </a:p>
      </dgm:t>
    </dgm:pt>
    <dgm:pt modelId="{A1E4A91C-8236-44F2-AA26-4C4BFBFF7848}" type="sibTrans" cxnId="{F12081B8-1E59-4DE8-8681-9E02ED4112D1}">
      <dgm:prSet/>
      <dgm:spPr/>
      <dgm:t>
        <a:bodyPr/>
        <a:lstStyle/>
        <a:p>
          <a:endParaRPr lang="en-US"/>
        </a:p>
      </dgm:t>
    </dgm:pt>
    <dgm:pt modelId="{8A897812-941A-4369-A1C0-57731360A193}" type="pres">
      <dgm:prSet presAssocID="{E1E63418-2956-46E8-9D13-65367765819E}" presName="linear" presStyleCnt="0">
        <dgm:presLayoutVars>
          <dgm:dir/>
          <dgm:animLvl val="lvl"/>
          <dgm:resizeHandles val="exact"/>
        </dgm:presLayoutVars>
      </dgm:prSet>
      <dgm:spPr/>
    </dgm:pt>
    <dgm:pt modelId="{BECFDE4E-0D88-48CA-ACA3-E07501D2F591}" type="pres">
      <dgm:prSet presAssocID="{60DCD726-92A6-42AC-A34B-E4215D8CCA50}" presName="parentLin" presStyleCnt="0"/>
      <dgm:spPr/>
    </dgm:pt>
    <dgm:pt modelId="{7BDF3A08-C108-4704-840F-42E07F3AE2DE}" type="pres">
      <dgm:prSet presAssocID="{60DCD726-92A6-42AC-A34B-E4215D8CCA50}" presName="parentLeftMargin" presStyleLbl="node1" presStyleIdx="0" presStyleCnt="3"/>
      <dgm:spPr/>
    </dgm:pt>
    <dgm:pt modelId="{3A086ADD-39FD-4751-908C-B06420B31D17}" type="pres">
      <dgm:prSet presAssocID="{60DCD726-92A6-42AC-A34B-E4215D8CCA50}" presName="parentText" presStyleLbl="node1" presStyleIdx="0" presStyleCnt="3">
        <dgm:presLayoutVars>
          <dgm:chMax val="0"/>
          <dgm:bulletEnabled val="1"/>
        </dgm:presLayoutVars>
      </dgm:prSet>
      <dgm:spPr/>
    </dgm:pt>
    <dgm:pt modelId="{4476AB12-59BC-47B5-9C6E-B9DF791B7E1F}" type="pres">
      <dgm:prSet presAssocID="{60DCD726-92A6-42AC-A34B-E4215D8CCA50}" presName="negativeSpace" presStyleCnt="0"/>
      <dgm:spPr/>
    </dgm:pt>
    <dgm:pt modelId="{97BD1240-41B0-48DE-A8F4-607796AD6F8C}" type="pres">
      <dgm:prSet presAssocID="{60DCD726-92A6-42AC-A34B-E4215D8CCA50}" presName="childText" presStyleLbl="conFgAcc1" presStyleIdx="0" presStyleCnt="3">
        <dgm:presLayoutVars>
          <dgm:bulletEnabled val="1"/>
        </dgm:presLayoutVars>
      </dgm:prSet>
      <dgm:spPr/>
    </dgm:pt>
    <dgm:pt modelId="{F723E6AA-0946-460D-AF4E-8B425B6C7BFD}" type="pres">
      <dgm:prSet presAssocID="{5D75934D-9E1A-4194-B84D-17FF0AE26035}" presName="spaceBetweenRectangles" presStyleCnt="0"/>
      <dgm:spPr/>
    </dgm:pt>
    <dgm:pt modelId="{4DAE5B7C-57E5-4519-ADD1-77833C0F7454}" type="pres">
      <dgm:prSet presAssocID="{906B8D2D-CF51-4FF8-A8B9-F3E7AE100CD1}" presName="parentLin" presStyleCnt="0"/>
      <dgm:spPr/>
    </dgm:pt>
    <dgm:pt modelId="{65B33ECB-A137-4B43-849B-BA74B4227D38}" type="pres">
      <dgm:prSet presAssocID="{906B8D2D-CF51-4FF8-A8B9-F3E7AE100CD1}" presName="parentLeftMargin" presStyleLbl="node1" presStyleIdx="0" presStyleCnt="3"/>
      <dgm:spPr/>
    </dgm:pt>
    <dgm:pt modelId="{FF206AFE-AE2A-4282-8773-52C42B0781AA}" type="pres">
      <dgm:prSet presAssocID="{906B8D2D-CF51-4FF8-A8B9-F3E7AE100CD1}" presName="parentText" presStyleLbl="node1" presStyleIdx="1" presStyleCnt="3">
        <dgm:presLayoutVars>
          <dgm:chMax val="0"/>
          <dgm:bulletEnabled val="1"/>
        </dgm:presLayoutVars>
      </dgm:prSet>
      <dgm:spPr/>
    </dgm:pt>
    <dgm:pt modelId="{98A38B86-AB26-404E-87FB-FD221C1F0A2D}" type="pres">
      <dgm:prSet presAssocID="{906B8D2D-CF51-4FF8-A8B9-F3E7AE100CD1}" presName="negativeSpace" presStyleCnt="0"/>
      <dgm:spPr/>
    </dgm:pt>
    <dgm:pt modelId="{919FFBCD-C4D6-4883-BBA7-57E2891763EB}" type="pres">
      <dgm:prSet presAssocID="{906B8D2D-CF51-4FF8-A8B9-F3E7AE100CD1}" presName="childText" presStyleLbl="conFgAcc1" presStyleIdx="1" presStyleCnt="3">
        <dgm:presLayoutVars>
          <dgm:bulletEnabled val="1"/>
        </dgm:presLayoutVars>
      </dgm:prSet>
      <dgm:spPr/>
    </dgm:pt>
    <dgm:pt modelId="{B760A6BA-D83B-4FC1-9B0C-6473CE443BB2}" type="pres">
      <dgm:prSet presAssocID="{AD6F06B6-F1C8-4581-86CC-9BE42CF34135}" presName="spaceBetweenRectangles" presStyleCnt="0"/>
      <dgm:spPr/>
    </dgm:pt>
    <dgm:pt modelId="{9028C2D1-19A1-4D4F-BA96-4B0290D52DDE}" type="pres">
      <dgm:prSet presAssocID="{E5515B6C-94C9-4DB3-9F87-B05BEE29817E}" presName="parentLin" presStyleCnt="0"/>
      <dgm:spPr/>
    </dgm:pt>
    <dgm:pt modelId="{10683C0F-0D36-4DE6-BEF8-5B96F4803F17}" type="pres">
      <dgm:prSet presAssocID="{E5515B6C-94C9-4DB3-9F87-B05BEE29817E}" presName="parentLeftMargin" presStyleLbl="node1" presStyleIdx="1" presStyleCnt="3"/>
      <dgm:spPr/>
    </dgm:pt>
    <dgm:pt modelId="{EE1C5E24-D0BE-4549-8345-AB76E5EEF96B}" type="pres">
      <dgm:prSet presAssocID="{E5515B6C-94C9-4DB3-9F87-B05BEE29817E}" presName="parentText" presStyleLbl="node1" presStyleIdx="2" presStyleCnt="3">
        <dgm:presLayoutVars>
          <dgm:chMax val="0"/>
          <dgm:bulletEnabled val="1"/>
        </dgm:presLayoutVars>
      </dgm:prSet>
      <dgm:spPr/>
    </dgm:pt>
    <dgm:pt modelId="{8FB65035-19A0-4038-B70D-3041AA3F40B3}" type="pres">
      <dgm:prSet presAssocID="{E5515B6C-94C9-4DB3-9F87-B05BEE29817E}" presName="negativeSpace" presStyleCnt="0"/>
      <dgm:spPr/>
    </dgm:pt>
    <dgm:pt modelId="{7BF18117-98FA-4D09-9C66-1806E6D4B75A}" type="pres">
      <dgm:prSet presAssocID="{E5515B6C-94C9-4DB3-9F87-B05BEE29817E}" presName="childText" presStyleLbl="conFgAcc1" presStyleIdx="2" presStyleCnt="3">
        <dgm:presLayoutVars>
          <dgm:bulletEnabled val="1"/>
        </dgm:presLayoutVars>
      </dgm:prSet>
      <dgm:spPr/>
    </dgm:pt>
  </dgm:ptLst>
  <dgm:cxnLst>
    <dgm:cxn modelId="{19EDAC06-22E4-4B09-88E6-27E91455942C}" srcId="{E1E63418-2956-46E8-9D13-65367765819E}" destId="{906B8D2D-CF51-4FF8-A8B9-F3E7AE100CD1}" srcOrd="1" destOrd="0" parTransId="{C24859E1-ED37-41C0-9097-A7675DE075D0}" sibTransId="{AD6F06B6-F1C8-4581-86CC-9BE42CF34135}"/>
    <dgm:cxn modelId="{56DF6F19-78A2-47FF-9E44-2D229C183B6D}" type="presOf" srcId="{1C13A39E-0324-4ED5-8ADB-349F2E3E5C3D}" destId="{7BF18117-98FA-4D09-9C66-1806E6D4B75A}" srcOrd="0" destOrd="0" presId="urn:microsoft.com/office/officeart/2005/8/layout/list1"/>
    <dgm:cxn modelId="{E8AD641A-46BE-4EA4-84C8-127323551954}" type="presOf" srcId="{E1E63418-2956-46E8-9D13-65367765819E}" destId="{8A897812-941A-4369-A1C0-57731360A193}" srcOrd="0" destOrd="0" presId="urn:microsoft.com/office/officeart/2005/8/layout/list1"/>
    <dgm:cxn modelId="{2375C223-FAB9-4B2F-97D9-A39713BDCA53}" srcId="{E5515B6C-94C9-4DB3-9F87-B05BEE29817E}" destId="{1C13A39E-0324-4ED5-8ADB-349F2E3E5C3D}" srcOrd="0" destOrd="0" parTransId="{B50EE3B3-AA4A-4B1E-9BEB-0DF6CC6EA29D}" sibTransId="{54D372D0-2268-425E-BBD0-465A7CCC916B}"/>
    <dgm:cxn modelId="{17F7CC4A-A548-4998-BA23-123DCCCF0DC0}" type="presOf" srcId="{E5515B6C-94C9-4DB3-9F87-B05BEE29817E}" destId="{EE1C5E24-D0BE-4549-8345-AB76E5EEF96B}" srcOrd="1" destOrd="0" presId="urn:microsoft.com/office/officeart/2005/8/layout/list1"/>
    <dgm:cxn modelId="{E2B5E76E-DA04-4588-B105-637C86B2D41C}" srcId="{E5515B6C-94C9-4DB3-9F87-B05BEE29817E}" destId="{65BC022B-6CC3-4114-A93B-0642DE6A526D}" srcOrd="1" destOrd="0" parTransId="{04FC1180-4A31-4256-A02F-A27145E5B26E}" sibTransId="{B57D9340-F339-4445-BB77-6E2F34A9B528}"/>
    <dgm:cxn modelId="{9FC7C355-6E0D-4312-90C8-1DD10C910A55}" type="presOf" srcId="{7FF20F7E-8A54-4768-8696-60F6A3E519DA}" destId="{7BF18117-98FA-4D09-9C66-1806E6D4B75A}" srcOrd="0" destOrd="2" presId="urn:microsoft.com/office/officeart/2005/8/layout/list1"/>
    <dgm:cxn modelId="{3C877277-09D4-4B4A-8828-F08DE6E48100}" srcId="{60DCD726-92A6-42AC-A34B-E4215D8CCA50}" destId="{72D3BF0C-C049-40E7-BEB5-614EE1CFD8DA}" srcOrd="0" destOrd="0" parTransId="{CB21CC9C-4190-4C6C-B82D-BCAED320BDF2}" sibTransId="{3F25848D-EE4C-4665-8EF0-AE15D2CFB989}"/>
    <dgm:cxn modelId="{FAC9357A-C0C9-4D55-B85E-60B95FF26DB1}" srcId="{906B8D2D-CF51-4FF8-A8B9-F3E7AE100CD1}" destId="{B6D44075-52A3-4F26-ACC9-810A84283560}" srcOrd="1" destOrd="0" parTransId="{31F5C72D-BE4A-448B-9DE9-1FFBE7B9618B}" sibTransId="{DE88DC72-0FD4-40CD-888C-EEE16A7DB2E1}"/>
    <dgm:cxn modelId="{20F1E281-2F06-4F5F-B736-CA96724611BC}" type="presOf" srcId="{906B8D2D-CF51-4FF8-A8B9-F3E7AE100CD1}" destId="{FF206AFE-AE2A-4282-8773-52C42B0781AA}" srcOrd="1" destOrd="0" presId="urn:microsoft.com/office/officeart/2005/8/layout/list1"/>
    <dgm:cxn modelId="{EFE314A1-9326-4452-982E-35978E16FC01}" type="presOf" srcId="{B6D44075-52A3-4F26-ACC9-810A84283560}" destId="{919FFBCD-C4D6-4883-BBA7-57E2891763EB}" srcOrd="0" destOrd="1" presId="urn:microsoft.com/office/officeart/2005/8/layout/list1"/>
    <dgm:cxn modelId="{C40DEAA1-A69D-49EB-85D8-5542FC3F7AB7}" srcId="{E1E63418-2956-46E8-9D13-65367765819E}" destId="{E5515B6C-94C9-4DB3-9F87-B05BEE29817E}" srcOrd="2" destOrd="0" parTransId="{D596437A-1B93-4EFC-852C-125CA4CCF306}" sibTransId="{9694F514-16D6-463F-95B1-5305690AF7C5}"/>
    <dgm:cxn modelId="{0F0A62B7-20C4-46BD-9B46-FC2FD96C28BF}" type="presOf" srcId="{E5515B6C-94C9-4DB3-9F87-B05BEE29817E}" destId="{10683C0F-0D36-4DE6-BEF8-5B96F4803F17}" srcOrd="0" destOrd="0" presId="urn:microsoft.com/office/officeart/2005/8/layout/list1"/>
    <dgm:cxn modelId="{F12081B8-1E59-4DE8-8681-9E02ED4112D1}" srcId="{E5515B6C-94C9-4DB3-9F87-B05BEE29817E}" destId="{7FF20F7E-8A54-4768-8696-60F6A3E519DA}" srcOrd="2" destOrd="0" parTransId="{35719DF4-43A8-42C6-A87E-C4AAA2C0313B}" sibTransId="{A1E4A91C-8236-44F2-AA26-4C4BFBFF7848}"/>
    <dgm:cxn modelId="{2C8392D1-2E90-4180-848C-815DC8E03BD6}" type="presOf" srcId="{60DCD726-92A6-42AC-A34B-E4215D8CCA50}" destId="{7BDF3A08-C108-4704-840F-42E07F3AE2DE}" srcOrd="0" destOrd="0" presId="urn:microsoft.com/office/officeart/2005/8/layout/list1"/>
    <dgm:cxn modelId="{EB30B1DF-2FA3-4B6B-B54C-018592CB49FD}" type="presOf" srcId="{906B8D2D-CF51-4FF8-A8B9-F3E7AE100CD1}" destId="{65B33ECB-A137-4B43-849B-BA74B4227D38}" srcOrd="0" destOrd="0" presId="urn:microsoft.com/office/officeart/2005/8/layout/list1"/>
    <dgm:cxn modelId="{2E323EE2-D1BD-4E8C-8CF1-D58F1F5B2747}" type="presOf" srcId="{72D3BF0C-C049-40E7-BEB5-614EE1CFD8DA}" destId="{97BD1240-41B0-48DE-A8F4-607796AD6F8C}" srcOrd="0" destOrd="0" presId="urn:microsoft.com/office/officeart/2005/8/layout/list1"/>
    <dgm:cxn modelId="{ADE86BE5-DE4B-42E2-907B-1D4FB8ADEB8F}" srcId="{906B8D2D-CF51-4FF8-A8B9-F3E7AE100CD1}" destId="{5662AAD9-DC91-45B1-8E25-07341C43DFBB}" srcOrd="0" destOrd="0" parTransId="{19917B1A-62B7-45BD-ABC7-F14545BAFD85}" sibTransId="{7D6F5A5D-484B-48DA-93AA-2A7857C1F4CE}"/>
    <dgm:cxn modelId="{4D2644E6-5FA1-4851-9EF8-407007E7E68F}" type="presOf" srcId="{60DCD726-92A6-42AC-A34B-E4215D8CCA50}" destId="{3A086ADD-39FD-4751-908C-B06420B31D17}" srcOrd="1" destOrd="0" presId="urn:microsoft.com/office/officeart/2005/8/layout/list1"/>
    <dgm:cxn modelId="{21F73BEB-DD80-44DD-BC8A-B2D3A4D37938}" srcId="{E1E63418-2956-46E8-9D13-65367765819E}" destId="{60DCD726-92A6-42AC-A34B-E4215D8CCA50}" srcOrd="0" destOrd="0" parTransId="{1E9774B9-0464-48B9-9804-F9874FB7A57F}" sibTransId="{5D75934D-9E1A-4194-B84D-17FF0AE26035}"/>
    <dgm:cxn modelId="{BBDA3DED-41FF-4801-9921-9EB396D946BD}" type="presOf" srcId="{65BC022B-6CC3-4114-A93B-0642DE6A526D}" destId="{7BF18117-98FA-4D09-9C66-1806E6D4B75A}" srcOrd="0" destOrd="1" presId="urn:microsoft.com/office/officeart/2005/8/layout/list1"/>
    <dgm:cxn modelId="{2D7DA6EE-A662-4B60-81A2-3B3F7659B867}" type="presOf" srcId="{5662AAD9-DC91-45B1-8E25-07341C43DFBB}" destId="{919FFBCD-C4D6-4883-BBA7-57E2891763EB}" srcOrd="0" destOrd="0" presId="urn:microsoft.com/office/officeart/2005/8/layout/list1"/>
    <dgm:cxn modelId="{A6F4C3F4-636C-448E-AC85-6027F60DA378}" type="presParOf" srcId="{8A897812-941A-4369-A1C0-57731360A193}" destId="{BECFDE4E-0D88-48CA-ACA3-E07501D2F591}" srcOrd="0" destOrd="0" presId="urn:microsoft.com/office/officeart/2005/8/layout/list1"/>
    <dgm:cxn modelId="{FDD73879-5474-42B8-8DBC-FE00C4B176B2}" type="presParOf" srcId="{BECFDE4E-0D88-48CA-ACA3-E07501D2F591}" destId="{7BDF3A08-C108-4704-840F-42E07F3AE2DE}" srcOrd="0" destOrd="0" presId="urn:microsoft.com/office/officeart/2005/8/layout/list1"/>
    <dgm:cxn modelId="{CCE27D68-4ED9-4B3B-820E-BAC649EA2DBB}" type="presParOf" srcId="{BECFDE4E-0D88-48CA-ACA3-E07501D2F591}" destId="{3A086ADD-39FD-4751-908C-B06420B31D17}" srcOrd="1" destOrd="0" presId="urn:microsoft.com/office/officeart/2005/8/layout/list1"/>
    <dgm:cxn modelId="{D0715E6E-4896-40C9-9747-998B7FE80C81}" type="presParOf" srcId="{8A897812-941A-4369-A1C0-57731360A193}" destId="{4476AB12-59BC-47B5-9C6E-B9DF791B7E1F}" srcOrd="1" destOrd="0" presId="urn:microsoft.com/office/officeart/2005/8/layout/list1"/>
    <dgm:cxn modelId="{5BDAAE2D-C997-4605-BEA1-9DCD1216A6F6}" type="presParOf" srcId="{8A897812-941A-4369-A1C0-57731360A193}" destId="{97BD1240-41B0-48DE-A8F4-607796AD6F8C}" srcOrd="2" destOrd="0" presId="urn:microsoft.com/office/officeart/2005/8/layout/list1"/>
    <dgm:cxn modelId="{B6A0C3A7-6CD1-4E00-B0AF-47A630ABBF4D}" type="presParOf" srcId="{8A897812-941A-4369-A1C0-57731360A193}" destId="{F723E6AA-0946-460D-AF4E-8B425B6C7BFD}" srcOrd="3" destOrd="0" presId="urn:microsoft.com/office/officeart/2005/8/layout/list1"/>
    <dgm:cxn modelId="{9978EE48-ED47-44FE-8CFD-FD25820CB3BE}" type="presParOf" srcId="{8A897812-941A-4369-A1C0-57731360A193}" destId="{4DAE5B7C-57E5-4519-ADD1-77833C0F7454}" srcOrd="4" destOrd="0" presId="urn:microsoft.com/office/officeart/2005/8/layout/list1"/>
    <dgm:cxn modelId="{8B18E105-EAD5-4284-BB7B-D65DB9BF1AFD}" type="presParOf" srcId="{4DAE5B7C-57E5-4519-ADD1-77833C0F7454}" destId="{65B33ECB-A137-4B43-849B-BA74B4227D38}" srcOrd="0" destOrd="0" presId="urn:microsoft.com/office/officeart/2005/8/layout/list1"/>
    <dgm:cxn modelId="{E2DF5D79-BEF3-406E-A475-10CDDC8EEA2D}" type="presParOf" srcId="{4DAE5B7C-57E5-4519-ADD1-77833C0F7454}" destId="{FF206AFE-AE2A-4282-8773-52C42B0781AA}" srcOrd="1" destOrd="0" presId="urn:microsoft.com/office/officeart/2005/8/layout/list1"/>
    <dgm:cxn modelId="{3D97D341-94E2-478E-AD6B-638E7A8A2E47}" type="presParOf" srcId="{8A897812-941A-4369-A1C0-57731360A193}" destId="{98A38B86-AB26-404E-87FB-FD221C1F0A2D}" srcOrd="5" destOrd="0" presId="urn:microsoft.com/office/officeart/2005/8/layout/list1"/>
    <dgm:cxn modelId="{B20A52E1-C9C7-4EA6-9C0C-7744D5126148}" type="presParOf" srcId="{8A897812-941A-4369-A1C0-57731360A193}" destId="{919FFBCD-C4D6-4883-BBA7-57E2891763EB}" srcOrd="6" destOrd="0" presId="urn:microsoft.com/office/officeart/2005/8/layout/list1"/>
    <dgm:cxn modelId="{77338D68-92AB-45B7-9D85-CD268BC0D395}" type="presParOf" srcId="{8A897812-941A-4369-A1C0-57731360A193}" destId="{B760A6BA-D83B-4FC1-9B0C-6473CE443BB2}" srcOrd="7" destOrd="0" presId="urn:microsoft.com/office/officeart/2005/8/layout/list1"/>
    <dgm:cxn modelId="{31AFD1E3-B784-47C9-8B90-873A3B2537FF}" type="presParOf" srcId="{8A897812-941A-4369-A1C0-57731360A193}" destId="{9028C2D1-19A1-4D4F-BA96-4B0290D52DDE}" srcOrd="8" destOrd="0" presId="urn:microsoft.com/office/officeart/2005/8/layout/list1"/>
    <dgm:cxn modelId="{5345767A-0B47-4AF2-B899-E2CBE7840B15}" type="presParOf" srcId="{9028C2D1-19A1-4D4F-BA96-4B0290D52DDE}" destId="{10683C0F-0D36-4DE6-BEF8-5B96F4803F17}" srcOrd="0" destOrd="0" presId="urn:microsoft.com/office/officeart/2005/8/layout/list1"/>
    <dgm:cxn modelId="{EC5B5A1E-1ECB-4809-8C05-5D2E7270CDEC}" type="presParOf" srcId="{9028C2D1-19A1-4D4F-BA96-4B0290D52DDE}" destId="{EE1C5E24-D0BE-4549-8345-AB76E5EEF96B}" srcOrd="1" destOrd="0" presId="urn:microsoft.com/office/officeart/2005/8/layout/list1"/>
    <dgm:cxn modelId="{2DA2D56C-0422-4615-8E87-FBCF65CD5A7B}" type="presParOf" srcId="{8A897812-941A-4369-A1C0-57731360A193}" destId="{8FB65035-19A0-4038-B70D-3041AA3F40B3}" srcOrd="9" destOrd="0" presId="urn:microsoft.com/office/officeart/2005/8/layout/list1"/>
    <dgm:cxn modelId="{F146A0C2-27EE-4FD5-8BCA-A2800F44A1FF}" type="presParOf" srcId="{8A897812-941A-4369-A1C0-57731360A193}" destId="{7BF18117-98FA-4D09-9C66-1806E6D4B75A}"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F68A84-0D2B-4806-A2FB-D4C1CB89831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BDDCAAF1-205F-4AEA-9D2F-DB35F9F7DC35}">
      <dgm:prSet phldrT="[Text]"/>
      <dgm:spPr/>
      <dgm:t>
        <a:bodyPr/>
        <a:lstStyle/>
        <a:p>
          <a:r>
            <a:rPr lang="en-US" dirty="0"/>
            <a:t>Objective Quality Measures</a:t>
          </a:r>
        </a:p>
      </dgm:t>
    </dgm:pt>
    <dgm:pt modelId="{DD3E68A3-9794-4497-ACAC-6EB2E3DABF4C}" type="parTrans" cxnId="{A69226DD-33E7-4511-8E96-51F3DA3B3C07}">
      <dgm:prSet/>
      <dgm:spPr/>
      <dgm:t>
        <a:bodyPr/>
        <a:lstStyle/>
        <a:p>
          <a:endParaRPr lang="en-US"/>
        </a:p>
      </dgm:t>
    </dgm:pt>
    <dgm:pt modelId="{95A07BF2-975E-44A7-A38C-46B6605D187A}" type="sibTrans" cxnId="{A69226DD-33E7-4511-8E96-51F3DA3B3C07}">
      <dgm:prSet/>
      <dgm:spPr/>
      <dgm:t>
        <a:bodyPr/>
        <a:lstStyle/>
        <a:p>
          <a:endParaRPr lang="en-US"/>
        </a:p>
      </dgm:t>
    </dgm:pt>
    <dgm:pt modelId="{31E70150-E247-4716-9A24-2622EF0AC00F}">
      <dgm:prSet phldrT="[Text]"/>
      <dgm:spPr/>
      <dgm:t>
        <a:bodyPr/>
        <a:lstStyle/>
        <a:p>
          <a:r>
            <a:rPr lang="en-US" dirty="0"/>
            <a:t>Promote use of high-performing providers </a:t>
          </a:r>
        </a:p>
      </dgm:t>
    </dgm:pt>
    <dgm:pt modelId="{0D35F869-972B-4171-9D07-7028D8CF33C2}" type="parTrans" cxnId="{F9A2591D-8889-4291-9FDD-07D414394F35}">
      <dgm:prSet/>
      <dgm:spPr/>
      <dgm:t>
        <a:bodyPr/>
        <a:lstStyle/>
        <a:p>
          <a:endParaRPr lang="en-US"/>
        </a:p>
      </dgm:t>
    </dgm:pt>
    <dgm:pt modelId="{4A321219-31CB-4CFC-AEF6-F977019DC466}" type="sibTrans" cxnId="{F9A2591D-8889-4291-9FDD-07D414394F35}">
      <dgm:prSet/>
      <dgm:spPr/>
      <dgm:t>
        <a:bodyPr/>
        <a:lstStyle/>
        <a:p>
          <a:endParaRPr lang="en-US"/>
        </a:p>
      </dgm:t>
    </dgm:pt>
    <dgm:pt modelId="{9EE941B0-BA79-400F-BE9E-22768B6EC3AE}">
      <dgm:prSet phldrT="[Text]"/>
      <dgm:spPr/>
      <dgm:t>
        <a:bodyPr/>
        <a:lstStyle/>
        <a:p>
          <a:r>
            <a:rPr lang="en-US" dirty="0"/>
            <a:t>Move from fee-for-service to pay-for-performance</a:t>
          </a:r>
        </a:p>
      </dgm:t>
    </dgm:pt>
    <dgm:pt modelId="{DC17B9AF-562E-405C-96E3-85BB542DA494}" type="parTrans" cxnId="{15DB4705-4DE5-4489-899D-90C62E01BBF5}">
      <dgm:prSet/>
      <dgm:spPr/>
      <dgm:t>
        <a:bodyPr/>
        <a:lstStyle/>
        <a:p>
          <a:endParaRPr lang="en-US"/>
        </a:p>
      </dgm:t>
    </dgm:pt>
    <dgm:pt modelId="{C924DEDB-93A2-42AA-BAA7-0B57255DE889}" type="sibTrans" cxnId="{15DB4705-4DE5-4489-899D-90C62E01BBF5}">
      <dgm:prSet/>
      <dgm:spPr/>
      <dgm:t>
        <a:bodyPr/>
        <a:lstStyle/>
        <a:p>
          <a:endParaRPr lang="en-US"/>
        </a:p>
      </dgm:t>
    </dgm:pt>
    <dgm:pt modelId="{07F4015A-BB8B-4F7C-ACEF-E7DD9A90AD72}">
      <dgm:prSet phldrT="[Text]"/>
      <dgm:spPr/>
      <dgm:t>
        <a:bodyPr/>
        <a:lstStyle/>
        <a:p>
          <a:r>
            <a:rPr lang="en-US" dirty="0"/>
            <a:t>Enable providers to focus on preventative care </a:t>
          </a:r>
        </a:p>
      </dgm:t>
    </dgm:pt>
    <dgm:pt modelId="{10560BF9-8B98-4831-9F5A-E6E62DAB8C44}" type="parTrans" cxnId="{A782D5D7-C165-4D35-B6D4-CE80508FE0C6}">
      <dgm:prSet/>
      <dgm:spPr/>
      <dgm:t>
        <a:bodyPr/>
        <a:lstStyle/>
        <a:p>
          <a:endParaRPr lang="en-US"/>
        </a:p>
      </dgm:t>
    </dgm:pt>
    <dgm:pt modelId="{7B8EBA09-BE51-4D37-9661-A87BBEC437E3}" type="sibTrans" cxnId="{A782D5D7-C165-4D35-B6D4-CE80508FE0C6}">
      <dgm:prSet/>
      <dgm:spPr/>
      <dgm:t>
        <a:bodyPr/>
        <a:lstStyle/>
        <a:p>
          <a:endParaRPr lang="en-US"/>
        </a:p>
      </dgm:t>
    </dgm:pt>
    <dgm:pt modelId="{FE0D606E-7C95-40BB-951A-87C3E019D67A}" type="pres">
      <dgm:prSet presAssocID="{9BF68A84-0D2B-4806-A2FB-D4C1CB898313}" presName="composite" presStyleCnt="0">
        <dgm:presLayoutVars>
          <dgm:chMax val="1"/>
          <dgm:dir/>
          <dgm:resizeHandles val="exact"/>
        </dgm:presLayoutVars>
      </dgm:prSet>
      <dgm:spPr/>
    </dgm:pt>
    <dgm:pt modelId="{3DFBF252-BF26-4965-BAC6-C30107F4C2FC}" type="pres">
      <dgm:prSet presAssocID="{BDDCAAF1-205F-4AEA-9D2F-DB35F9F7DC35}" presName="roof" presStyleLbl="dkBgShp" presStyleIdx="0" presStyleCnt="2" custLinFactNeighborX="0"/>
      <dgm:spPr/>
    </dgm:pt>
    <dgm:pt modelId="{6F42169D-356C-4E2A-97D7-98B6835C6597}" type="pres">
      <dgm:prSet presAssocID="{BDDCAAF1-205F-4AEA-9D2F-DB35F9F7DC35}" presName="pillars" presStyleCnt="0"/>
      <dgm:spPr/>
    </dgm:pt>
    <dgm:pt modelId="{B4774666-E056-4CD5-8B0D-3C56F7F7984D}" type="pres">
      <dgm:prSet presAssocID="{BDDCAAF1-205F-4AEA-9D2F-DB35F9F7DC35}" presName="pillar1" presStyleLbl="node1" presStyleIdx="0" presStyleCnt="3">
        <dgm:presLayoutVars>
          <dgm:bulletEnabled val="1"/>
        </dgm:presLayoutVars>
      </dgm:prSet>
      <dgm:spPr/>
    </dgm:pt>
    <dgm:pt modelId="{E40CF2F2-E981-4851-A330-6E9732CA32B2}" type="pres">
      <dgm:prSet presAssocID="{9EE941B0-BA79-400F-BE9E-22768B6EC3AE}" presName="pillarX" presStyleLbl="node1" presStyleIdx="1" presStyleCnt="3">
        <dgm:presLayoutVars>
          <dgm:bulletEnabled val="1"/>
        </dgm:presLayoutVars>
      </dgm:prSet>
      <dgm:spPr/>
    </dgm:pt>
    <dgm:pt modelId="{1E193A57-154E-4521-BA30-A84744F58A17}" type="pres">
      <dgm:prSet presAssocID="{07F4015A-BB8B-4F7C-ACEF-E7DD9A90AD72}" presName="pillarX" presStyleLbl="node1" presStyleIdx="2" presStyleCnt="3">
        <dgm:presLayoutVars>
          <dgm:bulletEnabled val="1"/>
        </dgm:presLayoutVars>
      </dgm:prSet>
      <dgm:spPr/>
    </dgm:pt>
    <dgm:pt modelId="{A73A7476-ACFF-40CF-92D1-5EDA43085121}" type="pres">
      <dgm:prSet presAssocID="{BDDCAAF1-205F-4AEA-9D2F-DB35F9F7DC35}" presName="base" presStyleLbl="dkBgShp" presStyleIdx="1" presStyleCnt="2"/>
      <dgm:spPr/>
    </dgm:pt>
  </dgm:ptLst>
  <dgm:cxnLst>
    <dgm:cxn modelId="{15DB4705-4DE5-4489-899D-90C62E01BBF5}" srcId="{BDDCAAF1-205F-4AEA-9D2F-DB35F9F7DC35}" destId="{9EE941B0-BA79-400F-BE9E-22768B6EC3AE}" srcOrd="1" destOrd="0" parTransId="{DC17B9AF-562E-405C-96E3-85BB542DA494}" sibTransId="{C924DEDB-93A2-42AA-BAA7-0B57255DE889}"/>
    <dgm:cxn modelId="{E21D0918-6D05-47C2-8F0F-F0B4E59594EB}" type="presOf" srcId="{31E70150-E247-4716-9A24-2622EF0AC00F}" destId="{B4774666-E056-4CD5-8B0D-3C56F7F7984D}" srcOrd="0" destOrd="0" presId="urn:microsoft.com/office/officeart/2005/8/layout/hList3"/>
    <dgm:cxn modelId="{F9A2591D-8889-4291-9FDD-07D414394F35}" srcId="{BDDCAAF1-205F-4AEA-9D2F-DB35F9F7DC35}" destId="{31E70150-E247-4716-9A24-2622EF0AC00F}" srcOrd="0" destOrd="0" parTransId="{0D35F869-972B-4171-9D07-7028D8CF33C2}" sibTransId="{4A321219-31CB-4CFC-AEF6-F977019DC466}"/>
    <dgm:cxn modelId="{8965FB74-5112-49A7-A32D-E43C2173A08F}" type="presOf" srcId="{07F4015A-BB8B-4F7C-ACEF-E7DD9A90AD72}" destId="{1E193A57-154E-4521-BA30-A84744F58A17}" srcOrd="0" destOrd="0" presId="urn:microsoft.com/office/officeart/2005/8/layout/hList3"/>
    <dgm:cxn modelId="{2C5B5A9D-63CC-4289-8989-B3ED85F59630}" type="presOf" srcId="{9BF68A84-0D2B-4806-A2FB-D4C1CB898313}" destId="{FE0D606E-7C95-40BB-951A-87C3E019D67A}" srcOrd="0" destOrd="0" presId="urn:microsoft.com/office/officeart/2005/8/layout/hList3"/>
    <dgm:cxn modelId="{23E41FBB-50B3-4673-B078-F893931DF4C0}" type="presOf" srcId="{9EE941B0-BA79-400F-BE9E-22768B6EC3AE}" destId="{E40CF2F2-E981-4851-A330-6E9732CA32B2}" srcOrd="0" destOrd="0" presId="urn:microsoft.com/office/officeart/2005/8/layout/hList3"/>
    <dgm:cxn modelId="{D59CACD7-0D6B-4CDB-BA28-8323BA43691D}" type="presOf" srcId="{BDDCAAF1-205F-4AEA-9D2F-DB35F9F7DC35}" destId="{3DFBF252-BF26-4965-BAC6-C30107F4C2FC}" srcOrd="0" destOrd="0" presId="urn:microsoft.com/office/officeart/2005/8/layout/hList3"/>
    <dgm:cxn modelId="{A782D5D7-C165-4D35-B6D4-CE80508FE0C6}" srcId="{BDDCAAF1-205F-4AEA-9D2F-DB35F9F7DC35}" destId="{07F4015A-BB8B-4F7C-ACEF-E7DD9A90AD72}" srcOrd="2" destOrd="0" parTransId="{10560BF9-8B98-4831-9F5A-E6E62DAB8C44}" sibTransId="{7B8EBA09-BE51-4D37-9661-A87BBEC437E3}"/>
    <dgm:cxn modelId="{A69226DD-33E7-4511-8E96-51F3DA3B3C07}" srcId="{9BF68A84-0D2B-4806-A2FB-D4C1CB898313}" destId="{BDDCAAF1-205F-4AEA-9D2F-DB35F9F7DC35}" srcOrd="0" destOrd="0" parTransId="{DD3E68A3-9794-4497-ACAC-6EB2E3DABF4C}" sibTransId="{95A07BF2-975E-44A7-A38C-46B6605D187A}"/>
    <dgm:cxn modelId="{6A2EB2AE-02AA-421C-829C-881B5EE6CFB2}" type="presParOf" srcId="{FE0D606E-7C95-40BB-951A-87C3E019D67A}" destId="{3DFBF252-BF26-4965-BAC6-C30107F4C2FC}" srcOrd="0" destOrd="0" presId="urn:microsoft.com/office/officeart/2005/8/layout/hList3"/>
    <dgm:cxn modelId="{3DAC897F-5159-4354-B339-0B7ABB75DE79}" type="presParOf" srcId="{FE0D606E-7C95-40BB-951A-87C3E019D67A}" destId="{6F42169D-356C-4E2A-97D7-98B6835C6597}" srcOrd="1" destOrd="0" presId="urn:microsoft.com/office/officeart/2005/8/layout/hList3"/>
    <dgm:cxn modelId="{435F3912-D936-41F3-A7C3-2A9067F45757}" type="presParOf" srcId="{6F42169D-356C-4E2A-97D7-98B6835C6597}" destId="{B4774666-E056-4CD5-8B0D-3C56F7F7984D}" srcOrd="0" destOrd="0" presId="urn:microsoft.com/office/officeart/2005/8/layout/hList3"/>
    <dgm:cxn modelId="{EE482834-BBA1-45FF-AA75-39FFA6B07B8A}" type="presParOf" srcId="{6F42169D-356C-4E2A-97D7-98B6835C6597}" destId="{E40CF2F2-E981-4851-A330-6E9732CA32B2}" srcOrd="1" destOrd="0" presId="urn:microsoft.com/office/officeart/2005/8/layout/hList3"/>
    <dgm:cxn modelId="{A6DB8E41-A703-4A8E-ACAA-F5743DBC8AD7}" type="presParOf" srcId="{6F42169D-356C-4E2A-97D7-98B6835C6597}" destId="{1E193A57-154E-4521-BA30-A84744F58A17}" srcOrd="2" destOrd="0" presId="urn:microsoft.com/office/officeart/2005/8/layout/hList3"/>
    <dgm:cxn modelId="{9B67AE1F-55F0-476C-9A42-1CFBA4F2640B}" type="presParOf" srcId="{FE0D606E-7C95-40BB-951A-87C3E019D67A}" destId="{A73A7476-ACFF-40CF-92D1-5EDA43085121}" srcOrd="2" destOrd="0" presId="urn:microsoft.com/office/officeart/2005/8/layout/hList3"/>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300D50B-7E25-4019-A94C-B89D337C2EBA}" type="doc">
      <dgm:prSet loTypeId="urn:microsoft.com/office/officeart/2005/8/layout/vList3" loCatId="picture" qsTypeId="urn:microsoft.com/office/officeart/2005/8/quickstyle/simple1" qsCatId="simple" csTypeId="urn:microsoft.com/office/officeart/2005/8/colors/accent1_2" csCatId="accent1" phldr="1"/>
      <dgm:spPr/>
      <dgm:t>
        <a:bodyPr/>
        <a:lstStyle/>
        <a:p>
          <a:endParaRPr lang="en-US"/>
        </a:p>
      </dgm:t>
    </dgm:pt>
    <dgm:pt modelId="{2E84B6A4-87B0-42E8-AD8B-C2556B14B04A}">
      <dgm:prSet/>
      <dgm:spPr/>
      <dgm:t>
        <a:bodyPr/>
        <a:lstStyle/>
        <a:p>
          <a:r>
            <a:rPr lang="en-US" baseline="0" dirty="0"/>
            <a:t>Better quality measures</a:t>
          </a:r>
          <a:endParaRPr lang="en-US" dirty="0"/>
        </a:p>
      </dgm:t>
    </dgm:pt>
    <dgm:pt modelId="{5C164920-F4CA-42A9-9204-C273160C1E97}" type="parTrans" cxnId="{EAB21727-F3C9-4F7C-9685-6059B9E08F3A}">
      <dgm:prSet/>
      <dgm:spPr/>
      <dgm:t>
        <a:bodyPr/>
        <a:lstStyle/>
        <a:p>
          <a:endParaRPr lang="en-US"/>
        </a:p>
      </dgm:t>
    </dgm:pt>
    <dgm:pt modelId="{B32F283A-69D7-44F4-9CC8-9C1B53A0B275}" type="sibTrans" cxnId="{EAB21727-F3C9-4F7C-9685-6059B9E08F3A}">
      <dgm:prSet/>
      <dgm:spPr/>
      <dgm:t>
        <a:bodyPr/>
        <a:lstStyle/>
        <a:p>
          <a:endParaRPr lang="en-US"/>
        </a:p>
      </dgm:t>
    </dgm:pt>
    <dgm:pt modelId="{6B406115-D217-4EEF-AA3D-87A93EC092D3}">
      <dgm:prSet/>
      <dgm:spPr/>
      <dgm:t>
        <a:bodyPr/>
        <a:lstStyle/>
        <a:p>
          <a:r>
            <a:rPr lang="en-US" baseline="0" dirty="0"/>
            <a:t>Improve system integration</a:t>
          </a:r>
          <a:endParaRPr lang="en-US" dirty="0"/>
        </a:p>
      </dgm:t>
    </dgm:pt>
    <dgm:pt modelId="{C3DE0CAF-8809-48CB-B13B-96E30228B2EA}" type="parTrans" cxnId="{ADE1E762-D892-4FE6-B925-AC2AAB20628F}">
      <dgm:prSet/>
      <dgm:spPr/>
      <dgm:t>
        <a:bodyPr/>
        <a:lstStyle/>
        <a:p>
          <a:endParaRPr lang="en-US"/>
        </a:p>
      </dgm:t>
    </dgm:pt>
    <dgm:pt modelId="{40104A40-052E-4B8D-9D52-374D441CA1C7}" type="sibTrans" cxnId="{ADE1E762-D892-4FE6-B925-AC2AAB20628F}">
      <dgm:prSet/>
      <dgm:spPr/>
      <dgm:t>
        <a:bodyPr/>
        <a:lstStyle/>
        <a:p>
          <a:endParaRPr lang="en-US"/>
        </a:p>
      </dgm:t>
    </dgm:pt>
    <dgm:pt modelId="{B4433DD3-AA54-4FB7-9561-9892F1CA1216}">
      <dgm:prSet/>
      <dgm:spPr/>
      <dgm:t>
        <a:bodyPr/>
        <a:lstStyle/>
        <a:p>
          <a:r>
            <a:rPr lang="en-US" baseline="0" dirty="0"/>
            <a:t>Increase outreach</a:t>
          </a:r>
          <a:endParaRPr lang="en-US" dirty="0"/>
        </a:p>
      </dgm:t>
    </dgm:pt>
    <dgm:pt modelId="{F9685BFF-99EC-4F1E-B4FE-8B3C976CE657}" type="sibTrans" cxnId="{29B63B87-743F-4EB2-B2FD-7DBC7DF1F3F6}">
      <dgm:prSet/>
      <dgm:spPr/>
      <dgm:t>
        <a:bodyPr/>
        <a:lstStyle/>
        <a:p>
          <a:endParaRPr lang="en-US"/>
        </a:p>
      </dgm:t>
    </dgm:pt>
    <dgm:pt modelId="{655E780E-2AA5-489F-942D-D066E7D9B700}" type="parTrans" cxnId="{29B63B87-743F-4EB2-B2FD-7DBC7DF1F3F6}">
      <dgm:prSet/>
      <dgm:spPr/>
      <dgm:t>
        <a:bodyPr/>
        <a:lstStyle/>
        <a:p>
          <a:endParaRPr lang="en-US"/>
        </a:p>
      </dgm:t>
    </dgm:pt>
    <dgm:pt modelId="{89E210B9-14E2-4B2E-9C98-2DA13913C57C}">
      <dgm:prSet/>
      <dgm:spPr/>
      <dgm:t>
        <a:bodyPr/>
        <a:lstStyle/>
        <a:p>
          <a:r>
            <a:rPr lang="en-US" dirty="0"/>
            <a:t>Standardized quality measures</a:t>
          </a:r>
        </a:p>
      </dgm:t>
    </dgm:pt>
    <dgm:pt modelId="{FFCACCDA-CC06-4312-8639-AA654BF705EB}" type="parTrans" cxnId="{AF52B2F6-C33C-4DB3-BC9F-B3DC222B929A}">
      <dgm:prSet/>
      <dgm:spPr/>
      <dgm:t>
        <a:bodyPr/>
        <a:lstStyle/>
        <a:p>
          <a:endParaRPr lang="en-US"/>
        </a:p>
      </dgm:t>
    </dgm:pt>
    <dgm:pt modelId="{650ED9C4-7C55-434F-91F3-9A1915C3EA63}" type="sibTrans" cxnId="{AF52B2F6-C33C-4DB3-BC9F-B3DC222B929A}">
      <dgm:prSet/>
      <dgm:spPr/>
      <dgm:t>
        <a:bodyPr/>
        <a:lstStyle/>
        <a:p>
          <a:endParaRPr lang="en-US"/>
        </a:p>
      </dgm:t>
    </dgm:pt>
    <dgm:pt modelId="{C26AC131-80C9-4B0E-AFFB-55C82CEE0AD6}">
      <dgm:prSet/>
      <dgm:spPr/>
      <dgm:t>
        <a:bodyPr/>
        <a:lstStyle/>
        <a:p>
          <a:r>
            <a:rPr lang="en-US" dirty="0"/>
            <a:t>Emphasize importance of integration</a:t>
          </a:r>
        </a:p>
      </dgm:t>
    </dgm:pt>
    <dgm:pt modelId="{3BB7EDD2-672C-4C9B-A6A7-84224371E7DF}" type="parTrans" cxnId="{922094EE-E442-4922-A08D-DB11B1F12A37}">
      <dgm:prSet/>
      <dgm:spPr/>
      <dgm:t>
        <a:bodyPr/>
        <a:lstStyle/>
        <a:p>
          <a:endParaRPr lang="en-US"/>
        </a:p>
      </dgm:t>
    </dgm:pt>
    <dgm:pt modelId="{7DEFA85D-418C-4E38-9C19-6C255C4A14AF}" type="sibTrans" cxnId="{922094EE-E442-4922-A08D-DB11B1F12A37}">
      <dgm:prSet/>
      <dgm:spPr/>
      <dgm:t>
        <a:bodyPr/>
        <a:lstStyle/>
        <a:p>
          <a:endParaRPr lang="en-US"/>
        </a:p>
      </dgm:t>
    </dgm:pt>
    <dgm:pt modelId="{B108536B-F4FF-4E3E-A3A8-8B7F66EC0924}">
      <dgm:prSet/>
      <dgm:spPr/>
      <dgm:t>
        <a:bodyPr/>
        <a:lstStyle/>
        <a:p>
          <a:r>
            <a:rPr lang="en-US" dirty="0"/>
            <a:t>Motivate engagement, inter-professional training</a:t>
          </a:r>
        </a:p>
      </dgm:t>
    </dgm:pt>
    <dgm:pt modelId="{B136A9FA-A738-415F-B27F-04EB90FE7FB8}" type="parTrans" cxnId="{3868BD8F-89C6-4676-AABE-34BD6E601BCD}">
      <dgm:prSet/>
      <dgm:spPr/>
      <dgm:t>
        <a:bodyPr/>
        <a:lstStyle/>
        <a:p>
          <a:endParaRPr lang="en-US"/>
        </a:p>
      </dgm:t>
    </dgm:pt>
    <dgm:pt modelId="{C51332C6-D85B-46F3-9645-6FA77A9C5202}" type="sibTrans" cxnId="{3868BD8F-89C6-4676-AABE-34BD6E601BCD}">
      <dgm:prSet/>
      <dgm:spPr/>
      <dgm:t>
        <a:bodyPr/>
        <a:lstStyle/>
        <a:p>
          <a:endParaRPr lang="en-US"/>
        </a:p>
      </dgm:t>
    </dgm:pt>
    <dgm:pt modelId="{D05ADB02-DC17-4890-9C07-23A0D7EE906E}">
      <dgm:prSet/>
      <dgm:spPr/>
      <dgm:t>
        <a:bodyPr/>
        <a:lstStyle/>
        <a:p>
          <a:r>
            <a:rPr lang="en-US" dirty="0"/>
            <a:t>Consider cost of implementation </a:t>
          </a:r>
        </a:p>
      </dgm:t>
    </dgm:pt>
    <dgm:pt modelId="{C22D9DC1-EB8A-491E-999D-A8F854039A5E}" type="parTrans" cxnId="{330135C8-A906-455D-A84D-FE8E321ED422}">
      <dgm:prSet/>
      <dgm:spPr/>
      <dgm:t>
        <a:bodyPr/>
        <a:lstStyle/>
        <a:p>
          <a:endParaRPr lang="en-US"/>
        </a:p>
      </dgm:t>
    </dgm:pt>
    <dgm:pt modelId="{454A5C86-612A-4725-BAAF-9FB45331EBB1}" type="sibTrans" cxnId="{330135C8-A906-455D-A84D-FE8E321ED422}">
      <dgm:prSet/>
      <dgm:spPr/>
      <dgm:t>
        <a:bodyPr/>
        <a:lstStyle/>
        <a:p>
          <a:endParaRPr lang="en-US"/>
        </a:p>
      </dgm:t>
    </dgm:pt>
    <dgm:pt modelId="{D9674624-61AC-40E8-9AB1-5B8CE8C98A7B}">
      <dgm:prSet/>
      <dgm:spPr/>
      <dgm:t>
        <a:bodyPr/>
        <a:lstStyle/>
        <a:p>
          <a:r>
            <a:rPr lang="en-US" dirty="0"/>
            <a:t>Preventative care ad campaign</a:t>
          </a:r>
        </a:p>
      </dgm:t>
    </dgm:pt>
    <dgm:pt modelId="{14AF6D8F-0CF9-447C-9E8B-C54E9EB8F0A0}" type="parTrans" cxnId="{0FEB7417-66E6-4332-8C0D-D020246CC92E}">
      <dgm:prSet/>
      <dgm:spPr/>
      <dgm:t>
        <a:bodyPr/>
        <a:lstStyle/>
        <a:p>
          <a:endParaRPr lang="en-US"/>
        </a:p>
      </dgm:t>
    </dgm:pt>
    <dgm:pt modelId="{6BA98CF2-2185-40F6-8419-EAEB1461B007}" type="sibTrans" cxnId="{0FEB7417-66E6-4332-8C0D-D020246CC92E}">
      <dgm:prSet/>
      <dgm:spPr/>
      <dgm:t>
        <a:bodyPr/>
        <a:lstStyle/>
        <a:p>
          <a:endParaRPr lang="en-US"/>
        </a:p>
      </dgm:t>
    </dgm:pt>
    <dgm:pt modelId="{7E9E7213-6180-4F2C-B488-FBB0F1F19652}">
      <dgm:prSet/>
      <dgm:spPr/>
      <dgm:t>
        <a:bodyPr/>
        <a:lstStyle/>
        <a:p>
          <a:r>
            <a:rPr lang="en-US" dirty="0"/>
            <a:t>Permission around provider outreach to new members</a:t>
          </a:r>
        </a:p>
      </dgm:t>
    </dgm:pt>
    <dgm:pt modelId="{938E4585-C57C-41FE-9A16-46748AC808C0}" type="parTrans" cxnId="{09DA911C-47EE-4C6E-B50B-7D937AB872B6}">
      <dgm:prSet/>
      <dgm:spPr/>
      <dgm:t>
        <a:bodyPr/>
        <a:lstStyle/>
        <a:p>
          <a:endParaRPr lang="en-US"/>
        </a:p>
      </dgm:t>
    </dgm:pt>
    <dgm:pt modelId="{BB70E489-9F99-4FAA-998C-572E3E1FEC99}" type="sibTrans" cxnId="{09DA911C-47EE-4C6E-B50B-7D937AB872B6}">
      <dgm:prSet/>
      <dgm:spPr/>
      <dgm:t>
        <a:bodyPr/>
        <a:lstStyle/>
        <a:p>
          <a:endParaRPr lang="en-US"/>
        </a:p>
      </dgm:t>
    </dgm:pt>
    <dgm:pt modelId="{FBB49A57-44F3-48F3-BF08-B7A74628801C}">
      <dgm:prSet/>
      <dgm:spPr/>
      <dgm:t>
        <a:bodyPr/>
        <a:lstStyle/>
        <a:p>
          <a:r>
            <a:rPr lang="en-US" dirty="0"/>
            <a:t>Risk Assessment</a:t>
          </a:r>
        </a:p>
      </dgm:t>
    </dgm:pt>
    <dgm:pt modelId="{6676A8AD-A655-4643-8DE7-8F61E283E10C}" type="parTrans" cxnId="{94626C06-E421-4C53-A945-46BF0741D235}">
      <dgm:prSet/>
      <dgm:spPr/>
      <dgm:t>
        <a:bodyPr/>
        <a:lstStyle/>
        <a:p>
          <a:endParaRPr lang="en-US"/>
        </a:p>
      </dgm:t>
    </dgm:pt>
    <dgm:pt modelId="{91F17035-B854-47A0-AAF6-F661730DA9BE}" type="sibTrans" cxnId="{94626C06-E421-4C53-A945-46BF0741D235}">
      <dgm:prSet/>
      <dgm:spPr/>
      <dgm:t>
        <a:bodyPr/>
        <a:lstStyle/>
        <a:p>
          <a:endParaRPr lang="en-US"/>
        </a:p>
      </dgm:t>
    </dgm:pt>
    <dgm:pt modelId="{87DF9A82-80BA-4C4C-A85F-E5D195DA81A5}" type="pres">
      <dgm:prSet presAssocID="{C300D50B-7E25-4019-A94C-B89D337C2EBA}" presName="linearFlow" presStyleCnt="0">
        <dgm:presLayoutVars>
          <dgm:dir/>
          <dgm:resizeHandles val="exact"/>
        </dgm:presLayoutVars>
      </dgm:prSet>
      <dgm:spPr/>
    </dgm:pt>
    <dgm:pt modelId="{EB0DAE84-745B-4436-807E-CD58D715B647}" type="pres">
      <dgm:prSet presAssocID="{2E84B6A4-87B0-42E8-AD8B-C2556B14B04A}" presName="composite" presStyleCnt="0"/>
      <dgm:spPr/>
    </dgm:pt>
    <dgm:pt modelId="{B220170A-147C-4F31-8E63-13EC29F175BC}" type="pres">
      <dgm:prSet presAssocID="{2E84B6A4-87B0-42E8-AD8B-C2556B14B04A}" presName="imgShp" presStyleLbl="fgImgPlace1" presStyleIdx="0" presStyleCnt="4" custLinFactNeighborX="-38360"/>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ar chart"/>
        </a:ext>
      </dgm:extLst>
    </dgm:pt>
    <dgm:pt modelId="{8B39D79D-B299-4E45-872E-0CD40961C555}" type="pres">
      <dgm:prSet presAssocID="{2E84B6A4-87B0-42E8-AD8B-C2556B14B04A}" presName="txShp" presStyleLbl="node1" presStyleIdx="0" presStyleCnt="4">
        <dgm:presLayoutVars>
          <dgm:bulletEnabled val="1"/>
        </dgm:presLayoutVars>
      </dgm:prSet>
      <dgm:spPr/>
    </dgm:pt>
    <dgm:pt modelId="{36AFD3BA-1FAB-4681-B60E-AA91101FDCFB}" type="pres">
      <dgm:prSet presAssocID="{B32F283A-69D7-44F4-9CC8-9C1B53A0B275}" presName="spacing" presStyleCnt="0"/>
      <dgm:spPr/>
    </dgm:pt>
    <dgm:pt modelId="{90F205FD-1E34-404E-A270-9685B0A08E92}" type="pres">
      <dgm:prSet presAssocID="{6B406115-D217-4EEF-AA3D-87A93EC092D3}" presName="composite" presStyleCnt="0"/>
      <dgm:spPr/>
    </dgm:pt>
    <dgm:pt modelId="{17CC1C4A-7E13-4C6C-A1B5-1EAFCECE24B9}" type="pres">
      <dgm:prSet presAssocID="{6B406115-D217-4EEF-AA3D-87A93EC092D3}" presName="imgShp" presStyleLbl="fgImgPlace1" presStyleIdx="1" presStyleCnt="4" custLinFactNeighborX="-4219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Monitor"/>
        </a:ext>
      </dgm:extLst>
    </dgm:pt>
    <dgm:pt modelId="{04E4511B-1379-4354-B19E-91B9C07A6380}" type="pres">
      <dgm:prSet presAssocID="{6B406115-D217-4EEF-AA3D-87A93EC092D3}" presName="txShp" presStyleLbl="node1" presStyleIdx="1" presStyleCnt="4">
        <dgm:presLayoutVars>
          <dgm:bulletEnabled val="1"/>
        </dgm:presLayoutVars>
      </dgm:prSet>
      <dgm:spPr/>
    </dgm:pt>
    <dgm:pt modelId="{C1B12BB3-DA6A-444E-AABF-486DA3CE8155}" type="pres">
      <dgm:prSet presAssocID="{40104A40-052E-4B8D-9D52-374D441CA1C7}" presName="spacing" presStyleCnt="0"/>
      <dgm:spPr/>
    </dgm:pt>
    <dgm:pt modelId="{0CC2A282-7408-4E19-BA0A-2DF79D4E0E40}" type="pres">
      <dgm:prSet presAssocID="{B4433DD3-AA54-4FB7-9561-9892F1CA1216}" presName="composite" presStyleCnt="0"/>
      <dgm:spPr/>
    </dgm:pt>
    <dgm:pt modelId="{35846329-88D2-4038-A846-BF92D7036FD5}" type="pres">
      <dgm:prSet presAssocID="{B4433DD3-AA54-4FB7-9561-9892F1CA1216}" presName="imgShp" presStyleLbl="fgImgPlace1" presStyleIdx="2" presStyleCnt="4" custLinFactNeighborX="-4219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Users"/>
        </a:ext>
      </dgm:extLst>
    </dgm:pt>
    <dgm:pt modelId="{F43E1727-086F-401B-A192-8D9C5A86D3B4}" type="pres">
      <dgm:prSet presAssocID="{B4433DD3-AA54-4FB7-9561-9892F1CA1216}" presName="txShp" presStyleLbl="node1" presStyleIdx="2" presStyleCnt="4">
        <dgm:presLayoutVars>
          <dgm:bulletEnabled val="1"/>
        </dgm:presLayoutVars>
      </dgm:prSet>
      <dgm:spPr/>
    </dgm:pt>
    <dgm:pt modelId="{15A477BE-F378-4427-9AD0-D03F1FFCC902}" type="pres">
      <dgm:prSet presAssocID="{F9685BFF-99EC-4F1E-B4FE-8B3C976CE657}" presName="spacing" presStyleCnt="0"/>
      <dgm:spPr/>
    </dgm:pt>
    <dgm:pt modelId="{F9254FE7-3244-4C12-802D-193BE26434CE}" type="pres">
      <dgm:prSet presAssocID="{FBB49A57-44F3-48F3-BF08-B7A74628801C}" presName="composite" presStyleCnt="0"/>
      <dgm:spPr/>
    </dgm:pt>
    <dgm:pt modelId="{025501C4-E501-4938-94B9-B3B8CD5806B6}" type="pres">
      <dgm:prSet presAssocID="{FBB49A57-44F3-48F3-BF08-B7A74628801C}" presName="imgShp" presStyleLbl="fgImgPlace1" presStyleIdx="3" presStyleCnt="4" custLinFactNeighborX="-32769"/>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Checklist"/>
        </a:ext>
      </dgm:extLst>
    </dgm:pt>
    <dgm:pt modelId="{5CE42877-3871-48CC-9942-CA802685694D}" type="pres">
      <dgm:prSet presAssocID="{FBB49A57-44F3-48F3-BF08-B7A74628801C}" presName="txShp" presStyleLbl="node1" presStyleIdx="3" presStyleCnt="4">
        <dgm:presLayoutVars>
          <dgm:bulletEnabled val="1"/>
        </dgm:presLayoutVars>
      </dgm:prSet>
      <dgm:spPr/>
    </dgm:pt>
  </dgm:ptLst>
  <dgm:cxnLst>
    <dgm:cxn modelId="{922B7C00-96A2-42CA-827B-1F641B9B367F}" type="presOf" srcId="{C300D50B-7E25-4019-A94C-B89D337C2EBA}" destId="{87DF9A82-80BA-4C4C-A85F-E5D195DA81A5}" srcOrd="0" destOrd="0" presId="urn:microsoft.com/office/officeart/2005/8/layout/vList3"/>
    <dgm:cxn modelId="{94626C06-E421-4C53-A945-46BF0741D235}" srcId="{C300D50B-7E25-4019-A94C-B89D337C2EBA}" destId="{FBB49A57-44F3-48F3-BF08-B7A74628801C}" srcOrd="3" destOrd="0" parTransId="{6676A8AD-A655-4643-8DE7-8F61E283E10C}" sibTransId="{91F17035-B854-47A0-AAF6-F661730DA9BE}"/>
    <dgm:cxn modelId="{0FEB7417-66E6-4332-8C0D-D020246CC92E}" srcId="{B4433DD3-AA54-4FB7-9561-9892F1CA1216}" destId="{D9674624-61AC-40E8-9AB1-5B8CE8C98A7B}" srcOrd="0" destOrd="0" parTransId="{14AF6D8F-0CF9-447C-9E8B-C54E9EB8F0A0}" sibTransId="{6BA98CF2-2185-40F6-8419-EAEB1461B007}"/>
    <dgm:cxn modelId="{CC94171C-AFD0-4A3C-A31B-8217B4E505A3}" type="presOf" srcId="{D05ADB02-DC17-4890-9C07-23A0D7EE906E}" destId="{8B39D79D-B299-4E45-872E-0CD40961C555}" srcOrd="0" destOrd="2" presId="urn:microsoft.com/office/officeart/2005/8/layout/vList3"/>
    <dgm:cxn modelId="{09DA911C-47EE-4C6E-B50B-7D937AB872B6}" srcId="{B4433DD3-AA54-4FB7-9561-9892F1CA1216}" destId="{7E9E7213-6180-4F2C-B488-FBB0F1F19652}" srcOrd="1" destOrd="0" parTransId="{938E4585-C57C-41FE-9A16-46748AC808C0}" sibTransId="{BB70E489-9F99-4FAA-998C-572E3E1FEC99}"/>
    <dgm:cxn modelId="{FB3C2726-9C9A-4690-AC76-DE0370FDA0D3}" type="presOf" srcId="{89E210B9-14E2-4B2E-9C98-2DA13913C57C}" destId="{8B39D79D-B299-4E45-872E-0CD40961C555}" srcOrd="0" destOrd="1" presId="urn:microsoft.com/office/officeart/2005/8/layout/vList3"/>
    <dgm:cxn modelId="{EAB21727-F3C9-4F7C-9685-6059B9E08F3A}" srcId="{C300D50B-7E25-4019-A94C-B89D337C2EBA}" destId="{2E84B6A4-87B0-42E8-AD8B-C2556B14B04A}" srcOrd="0" destOrd="0" parTransId="{5C164920-F4CA-42A9-9204-C273160C1E97}" sibTransId="{B32F283A-69D7-44F4-9CC8-9C1B53A0B275}"/>
    <dgm:cxn modelId="{ADE1E762-D892-4FE6-B925-AC2AAB20628F}" srcId="{C300D50B-7E25-4019-A94C-B89D337C2EBA}" destId="{6B406115-D217-4EEF-AA3D-87A93EC092D3}" srcOrd="1" destOrd="0" parTransId="{C3DE0CAF-8809-48CB-B13B-96E30228B2EA}" sibTransId="{40104A40-052E-4B8D-9D52-374D441CA1C7}"/>
    <dgm:cxn modelId="{CBC49B4B-B36B-44F9-957E-865B1189A258}" type="presOf" srcId="{D9674624-61AC-40E8-9AB1-5B8CE8C98A7B}" destId="{F43E1727-086F-401B-A192-8D9C5A86D3B4}" srcOrd="0" destOrd="1" presId="urn:microsoft.com/office/officeart/2005/8/layout/vList3"/>
    <dgm:cxn modelId="{F51CA777-85F2-46D0-BE15-7085AEEDC257}" type="presOf" srcId="{7E9E7213-6180-4F2C-B488-FBB0F1F19652}" destId="{F43E1727-086F-401B-A192-8D9C5A86D3B4}" srcOrd="0" destOrd="2" presId="urn:microsoft.com/office/officeart/2005/8/layout/vList3"/>
    <dgm:cxn modelId="{332E8E7D-3BA3-452C-978D-0E1515C3DC42}" type="presOf" srcId="{6B406115-D217-4EEF-AA3D-87A93EC092D3}" destId="{04E4511B-1379-4354-B19E-91B9C07A6380}" srcOrd="0" destOrd="0" presId="urn:microsoft.com/office/officeart/2005/8/layout/vList3"/>
    <dgm:cxn modelId="{29B63B87-743F-4EB2-B2FD-7DBC7DF1F3F6}" srcId="{C300D50B-7E25-4019-A94C-B89D337C2EBA}" destId="{B4433DD3-AA54-4FB7-9561-9892F1CA1216}" srcOrd="2" destOrd="0" parTransId="{655E780E-2AA5-489F-942D-D066E7D9B700}" sibTransId="{F9685BFF-99EC-4F1E-B4FE-8B3C976CE657}"/>
    <dgm:cxn modelId="{3868BD8F-89C6-4676-AABE-34BD6E601BCD}" srcId="{6B406115-D217-4EEF-AA3D-87A93EC092D3}" destId="{B108536B-F4FF-4E3E-A3A8-8B7F66EC0924}" srcOrd="1" destOrd="0" parTransId="{B136A9FA-A738-415F-B27F-04EB90FE7FB8}" sibTransId="{C51332C6-D85B-46F3-9645-6FA77A9C5202}"/>
    <dgm:cxn modelId="{7D391797-B72C-437B-9E3F-E9308515E613}" type="presOf" srcId="{B4433DD3-AA54-4FB7-9561-9892F1CA1216}" destId="{F43E1727-086F-401B-A192-8D9C5A86D3B4}" srcOrd="0" destOrd="0" presId="urn:microsoft.com/office/officeart/2005/8/layout/vList3"/>
    <dgm:cxn modelId="{9FFAD1C7-6824-43F5-876F-FD1BAB039F0E}" type="presOf" srcId="{B108536B-F4FF-4E3E-A3A8-8B7F66EC0924}" destId="{04E4511B-1379-4354-B19E-91B9C07A6380}" srcOrd="0" destOrd="2" presId="urn:microsoft.com/office/officeart/2005/8/layout/vList3"/>
    <dgm:cxn modelId="{330135C8-A906-455D-A84D-FE8E321ED422}" srcId="{2E84B6A4-87B0-42E8-AD8B-C2556B14B04A}" destId="{D05ADB02-DC17-4890-9C07-23A0D7EE906E}" srcOrd="1" destOrd="0" parTransId="{C22D9DC1-EB8A-491E-999D-A8F854039A5E}" sibTransId="{454A5C86-612A-4725-BAAF-9FB45331EBB1}"/>
    <dgm:cxn modelId="{75F31ECB-D8EE-43A5-BF20-D435BA44DBDE}" type="presOf" srcId="{2E84B6A4-87B0-42E8-AD8B-C2556B14B04A}" destId="{8B39D79D-B299-4E45-872E-0CD40961C555}" srcOrd="0" destOrd="0" presId="urn:microsoft.com/office/officeart/2005/8/layout/vList3"/>
    <dgm:cxn modelId="{529665E2-9A72-4CDD-BC1C-5F5480ED6E83}" type="presOf" srcId="{FBB49A57-44F3-48F3-BF08-B7A74628801C}" destId="{5CE42877-3871-48CC-9942-CA802685694D}" srcOrd="0" destOrd="0" presId="urn:microsoft.com/office/officeart/2005/8/layout/vList3"/>
    <dgm:cxn modelId="{F3E8BFE2-3048-4E83-9A56-B9C9A3B60F3A}" type="presOf" srcId="{C26AC131-80C9-4B0E-AFFB-55C82CEE0AD6}" destId="{04E4511B-1379-4354-B19E-91B9C07A6380}" srcOrd="0" destOrd="1" presId="urn:microsoft.com/office/officeart/2005/8/layout/vList3"/>
    <dgm:cxn modelId="{922094EE-E442-4922-A08D-DB11B1F12A37}" srcId="{6B406115-D217-4EEF-AA3D-87A93EC092D3}" destId="{C26AC131-80C9-4B0E-AFFB-55C82CEE0AD6}" srcOrd="0" destOrd="0" parTransId="{3BB7EDD2-672C-4C9B-A6A7-84224371E7DF}" sibTransId="{7DEFA85D-418C-4E38-9C19-6C255C4A14AF}"/>
    <dgm:cxn modelId="{AF52B2F6-C33C-4DB3-BC9F-B3DC222B929A}" srcId="{2E84B6A4-87B0-42E8-AD8B-C2556B14B04A}" destId="{89E210B9-14E2-4B2E-9C98-2DA13913C57C}" srcOrd="0" destOrd="0" parTransId="{FFCACCDA-CC06-4312-8639-AA654BF705EB}" sibTransId="{650ED9C4-7C55-434F-91F3-9A1915C3EA63}"/>
    <dgm:cxn modelId="{BC75CC8B-943D-4647-8B85-D0F14ED4E77A}" type="presParOf" srcId="{87DF9A82-80BA-4C4C-A85F-E5D195DA81A5}" destId="{EB0DAE84-745B-4436-807E-CD58D715B647}" srcOrd="0" destOrd="0" presId="urn:microsoft.com/office/officeart/2005/8/layout/vList3"/>
    <dgm:cxn modelId="{3F75B8D8-1D18-4DD1-B9AD-D22514A2E400}" type="presParOf" srcId="{EB0DAE84-745B-4436-807E-CD58D715B647}" destId="{B220170A-147C-4F31-8E63-13EC29F175BC}" srcOrd="0" destOrd="0" presId="urn:microsoft.com/office/officeart/2005/8/layout/vList3"/>
    <dgm:cxn modelId="{4295DBFF-C691-4560-B5C1-DD4BA3392B4C}" type="presParOf" srcId="{EB0DAE84-745B-4436-807E-CD58D715B647}" destId="{8B39D79D-B299-4E45-872E-0CD40961C555}" srcOrd="1" destOrd="0" presId="urn:microsoft.com/office/officeart/2005/8/layout/vList3"/>
    <dgm:cxn modelId="{71531BB1-532D-4895-93FA-E9AADB18A356}" type="presParOf" srcId="{87DF9A82-80BA-4C4C-A85F-E5D195DA81A5}" destId="{36AFD3BA-1FAB-4681-B60E-AA91101FDCFB}" srcOrd="1" destOrd="0" presId="urn:microsoft.com/office/officeart/2005/8/layout/vList3"/>
    <dgm:cxn modelId="{8CEB330A-B733-403D-A99D-43390451F2D2}" type="presParOf" srcId="{87DF9A82-80BA-4C4C-A85F-E5D195DA81A5}" destId="{90F205FD-1E34-404E-A270-9685B0A08E92}" srcOrd="2" destOrd="0" presId="urn:microsoft.com/office/officeart/2005/8/layout/vList3"/>
    <dgm:cxn modelId="{FD5FA3DA-E25C-42D6-AC80-9763AA5D6B06}" type="presParOf" srcId="{90F205FD-1E34-404E-A270-9685B0A08E92}" destId="{17CC1C4A-7E13-4C6C-A1B5-1EAFCECE24B9}" srcOrd="0" destOrd="0" presId="urn:microsoft.com/office/officeart/2005/8/layout/vList3"/>
    <dgm:cxn modelId="{E95AD58C-8D63-4E5B-AB77-9DD33C9335BB}" type="presParOf" srcId="{90F205FD-1E34-404E-A270-9685B0A08E92}" destId="{04E4511B-1379-4354-B19E-91B9C07A6380}" srcOrd="1" destOrd="0" presId="urn:microsoft.com/office/officeart/2005/8/layout/vList3"/>
    <dgm:cxn modelId="{ADBFE080-C6E0-47EA-8DA3-55A250AD7441}" type="presParOf" srcId="{87DF9A82-80BA-4C4C-A85F-E5D195DA81A5}" destId="{C1B12BB3-DA6A-444E-AABF-486DA3CE8155}" srcOrd="3" destOrd="0" presId="urn:microsoft.com/office/officeart/2005/8/layout/vList3"/>
    <dgm:cxn modelId="{5D7384A7-5F57-422A-9223-F34EA65E47C5}" type="presParOf" srcId="{87DF9A82-80BA-4C4C-A85F-E5D195DA81A5}" destId="{0CC2A282-7408-4E19-BA0A-2DF79D4E0E40}" srcOrd="4" destOrd="0" presId="urn:microsoft.com/office/officeart/2005/8/layout/vList3"/>
    <dgm:cxn modelId="{9BF5C4D9-0A4B-4798-B7B1-5F4986E2DF38}" type="presParOf" srcId="{0CC2A282-7408-4E19-BA0A-2DF79D4E0E40}" destId="{35846329-88D2-4038-A846-BF92D7036FD5}" srcOrd="0" destOrd="0" presId="urn:microsoft.com/office/officeart/2005/8/layout/vList3"/>
    <dgm:cxn modelId="{58431BE9-FC7B-46F4-A9F2-4886A9685EA7}" type="presParOf" srcId="{0CC2A282-7408-4E19-BA0A-2DF79D4E0E40}" destId="{F43E1727-086F-401B-A192-8D9C5A86D3B4}" srcOrd="1" destOrd="0" presId="urn:microsoft.com/office/officeart/2005/8/layout/vList3"/>
    <dgm:cxn modelId="{E454699C-7C1B-4CC9-92C9-96212A8E89FB}" type="presParOf" srcId="{87DF9A82-80BA-4C4C-A85F-E5D195DA81A5}" destId="{15A477BE-F378-4427-9AD0-D03F1FFCC902}" srcOrd="5" destOrd="0" presId="urn:microsoft.com/office/officeart/2005/8/layout/vList3"/>
    <dgm:cxn modelId="{525BB94C-3579-4BA7-BE7B-5F802449361F}" type="presParOf" srcId="{87DF9A82-80BA-4C4C-A85F-E5D195DA81A5}" destId="{F9254FE7-3244-4C12-802D-193BE26434CE}" srcOrd="6" destOrd="0" presId="urn:microsoft.com/office/officeart/2005/8/layout/vList3"/>
    <dgm:cxn modelId="{F2B69AF9-8439-415F-8694-924A57D7DA61}" type="presParOf" srcId="{F9254FE7-3244-4C12-802D-193BE26434CE}" destId="{025501C4-E501-4938-94B9-B3B8CD5806B6}" srcOrd="0" destOrd="0" presId="urn:microsoft.com/office/officeart/2005/8/layout/vList3"/>
    <dgm:cxn modelId="{68566604-4506-43F9-9A59-8917EA096C95}" type="presParOf" srcId="{F9254FE7-3244-4C12-802D-193BE26434CE}" destId="{5CE42877-3871-48CC-9942-CA802685694D}"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6FCA301-81D3-4984-865A-AC25F7DB2512}" type="doc">
      <dgm:prSet loTypeId="urn:microsoft.com/office/officeart/2005/8/layout/target2" loCatId="relationship" qsTypeId="urn:microsoft.com/office/officeart/2005/8/quickstyle/simple1" qsCatId="simple" csTypeId="urn:microsoft.com/office/officeart/2005/8/colors/colorful3" csCatId="colorful" phldr="1"/>
      <dgm:spPr/>
      <dgm:t>
        <a:bodyPr/>
        <a:lstStyle/>
        <a:p>
          <a:endParaRPr lang="en-US"/>
        </a:p>
      </dgm:t>
    </dgm:pt>
    <dgm:pt modelId="{91D22023-AC2B-4CA3-8BE2-C99C8C891859}">
      <dgm:prSet phldrT="[Text]"/>
      <dgm:spPr/>
      <dgm:t>
        <a:bodyPr/>
        <a:lstStyle/>
        <a:p>
          <a:r>
            <a:rPr lang="en-US" b="1" dirty="0"/>
            <a:t>Plan level: </a:t>
          </a:r>
          <a:br>
            <a:rPr lang="en-US" b="1" dirty="0"/>
          </a:br>
          <a:r>
            <a:rPr lang="en-US" dirty="0"/>
            <a:t>Analysis of claims/encounter data</a:t>
          </a:r>
        </a:p>
      </dgm:t>
    </dgm:pt>
    <dgm:pt modelId="{0175225C-A6A2-4C50-9CFB-B55F40E29644}" type="parTrans" cxnId="{96F1D55C-A754-4ED8-AACF-A0E570D0C1E5}">
      <dgm:prSet/>
      <dgm:spPr/>
      <dgm:t>
        <a:bodyPr/>
        <a:lstStyle/>
        <a:p>
          <a:endParaRPr lang="en-US"/>
        </a:p>
      </dgm:t>
    </dgm:pt>
    <dgm:pt modelId="{72BDFD2E-FB42-4D15-8141-20D15EAF1EA7}" type="sibTrans" cxnId="{96F1D55C-A754-4ED8-AACF-A0E570D0C1E5}">
      <dgm:prSet/>
      <dgm:spPr/>
      <dgm:t>
        <a:bodyPr/>
        <a:lstStyle/>
        <a:p>
          <a:endParaRPr lang="en-US"/>
        </a:p>
      </dgm:t>
    </dgm:pt>
    <dgm:pt modelId="{82ADF560-B7C4-4A64-95DA-3BD31E917EC4}">
      <dgm:prSet/>
      <dgm:spPr/>
      <dgm:t>
        <a:bodyPr/>
        <a:lstStyle/>
        <a:p>
          <a:r>
            <a:rPr lang="en-US" b="1" dirty="0"/>
            <a:t>Provider level: </a:t>
          </a:r>
          <a:br>
            <a:rPr lang="en-US" b="1" dirty="0"/>
          </a:br>
          <a:r>
            <a:rPr lang="en-US" dirty="0"/>
            <a:t>Caries Risk Assessment or other clinical risk assessment</a:t>
          </a:r>
        </a:p>
      </dgm:t>
    </dgm:pt>
    <dgm:pt modelId="{01A6A314-1691-421B-B238-72AF148AF243}" type="parTrans" cxnId="{16F02012-36D9-4757-9294-6CCA0F3F6F63}">
      <dgm:prSet/>
      <dgm:spPr/>
      <dgm:t>
        <a:bodyPr/>
        <a:lstStyle/>
        <a:p>
          <a:endParaRPr lang="en-US"/>
        </a:p>
      </dgm:t>
    </dgm:pt>
    <dgm:pt modelId="{B40FB24A-7216-4DA2-8237-0E67AF1F8DDF}" type="sibTrans" cxnId="{16F02012-36D9-4757-9294-6CCA0F3F6F63}">
      <dgm:prSet/>
      <dgm:spPr/>
      <dgm:t>
        <a:bodyPr/>
        <a:lstStyle/>
        <a:p>
          <a:endParaRPr lang="en-US"/>
        </a:p>
      </dgm:t>
    </dgm:pt>
    <dgm:pt modelId="{42033EDA-AE8C-4101-A672-A909D8DB266A}">
      <dgm:prSet/>
      <dgm:spPr/>
      <dgm:t>
        <a:bodyPr/>
        <a:lstStyle/>
        <a:p>
          <a:r>
            <a:rPr lang="en-US" b="1" dirty="0"/>
            <a:t>Enrollee level: </a:t>
          </a:r>
          <a:br>
            <a:rPr lang="en-US" b="1" dirty="0"/>
          </a:br>
          <a:r>
            <a:rPr lang="en-US" dirty="0"/>
            <a:t>Self-assessment through Oral Health Risk Assessment</a:t>
          </a:r>
        </a:p>
      </dgm:t>
    </dgm:pt>
    <dgm:pt modelId="{06DEEFEC-0414-4A5C-B564-9D8636BB26C3}" type="parTrans" cxnId="{2A6446CC-10E8-4401-95B8-E5E8CBF30AC6}">
      <dgm:prSet/>
      <dgm:spPr/>
      <dgm:t>
        <a:bodyPr/>
        <a:lstStyle/>
        <a:p>
          <a:endParaRPr lang="en-US"/>
        </a:p>
      </dgm:t>
    </dgm:pt>
    <dgm:pt modelId="{0D676F65-0391-4332-85D4-5C67F4B352F5}" type="sibTrans" cxnId="{2A6446CC-10E8-4401-95B8-E5E8CBF30AC6}">
      <dgm:prSet/>
      <dgm:spPr/>
      <dgm:t>
        <a:bodyPr/>
        <a:lstStyle/>
        <a:p>
          <a:endParaRPr lang="en-US"/>
        </a:p>
      </dgm:t>
    </dgm:pt>
    <dgm:pt modelId="{C2E0AB92-E0C5-4FBA-A27B-A85733EF1244}" type="pres">
      <dgm:prSet presAssocID="{66FCA301-81D3-4984-865A-AC25F7DB2512}" presName="Name0" presStyleCnt="0">
        <dgm:presLayoutVars>
          <dgm:chMax val="3"/>
          <dgm:chPref val="1"/>
          <dgm:dir/>
          <dgm:animLvl val="lvl"/>
          <dgm:resizeHandles/>
        </dgm:presLayoutVars>
      </dgm:prSet>
      <dgm:spPr/>
    </dgm:pt>
    <dgm:pt modelId="{D983D657-D172-4E98-9582-37DA529B914F}" type="pres">
      <dgm:prSet presAssocID="{66FCA301-81D3-4984-865A-AC25F7DB2512}" presName="outerBox" presStyleCnt="0"/>
      <dgm:spPr/>
    </dgm:pt>
    <dgm:pt modelId="{73B50581-8128-4571-B319-DBAEFEFB8F4E}" type="pres">
      <dgm:prSet presAssocID="{66FCA301-81D3-4984-865A-AC25F7DB2512}" presName="outerBoxParent" presStyleLbl="node1" presStyleIdx="0" presStyleCnt="3"/>
      <dgm:spPr/>
    </dgm:pt>
    <dgm:pt modelId="{9C58279C-B39B-458B-B2A3-9817AEECF987}" type="pres">
      <dgm:prSet presAssocID="{66FCA301-81D3-4984-865A-AC25F7DB2512}" presName="outerBoxChildren" presStyleCnt="0"/>
      <dgm:spPr/>
    </dgm:pt>
    <dgm:pt modelId="{699A7D10-E724-42EF-BB9D-5014446A4DA4}" type="pres">
      <dgm:prSet presAssocID="{66FCA301-81D3-4984-865A-AC25F7DB2512}" presName="middleBox" presStyleCnt="0"/>
      <dgm:spPr/>
    </dgm:pt>
    <dgm:pt modelId="{065592FC-70FD-4E43-AE31-3DAB9D71D3B4}" type="pres">
      <dgm:prSet presAssocID="{66FCA301-81D3-4984-865A-AC25F7DB2512}" presName="middleBoxParent" presStyleLbl="node1" presStyleIdx="1" presStyleCnt="3"/>
      <dgm:spPr/>
    </dgm:pt>
    <dgm:pt modelId="{3042325F-977D-4582-8EA9-D891EBBE3DF4}" type="pres">
      <dgm:prSet presAssocID="{66FCA301-81D3-4984-865A-AC25F7DB2512}" presName="middleBoxChildren" presStyleCnt="0"/>
      <dgm:spPr/>
    </dgm:pt>
    <dgm:pt modelId="{62EE0199-75DD-4022-8A5E-76A6BC64556F}" type="pres">
      <dgm:prSet presAssocID="{66FCA301-81D3-4984-865A-AC25F7DB2512}" presName="centerBox" presStyleCnt="0"/>
      <dgm:spPr/>
    </dgm:pt>
    <dgm:pt modelId="{93BDA168-6613-479F-813C-03B48DDC2187}" type="pres">
      <dgm:prSet presAssocID="{66FCA301-81D3-4984-865A-AC25F7DB2512}" presName="centerBoxParent" presStyleLbl="node1" presStyleIdx="2" presStyleCnt="3"/>
      <dgm:spPr/>
    </dgm:pt>
  </dgm:ptLst>
  <dgm:cxnLst>
    <dgm:cxn modelId="{16F02012-36D9-4757-9294-6CCA0F3F6F63}" srcId="{66FCA301-81D3-4984-865A-AC25F7DB2512}" destId="{82ADF560-B7C4-4A64-95DA-3BD31E917EC4}" srcOrd="1" destOrd="0" parTransId="{01A6A314-1691-421B-B238-72AF148AF243}" sibTransId="{B40FB24A-7216-4DA2-8237-0E67AF1F8DDF}"/>
    <dgm:cxn modelId="{96F1D55C-A754-4ED8-AACF-A0E570D0C1E5}" srcId="{66FCA301-81D3-4984-865A-AC25F7DB2512}" destId="{91D22023-AC2B-4CA3-8BE2-C99C8C891859}" srcOrd="0" destOrd="0" parTransId="{0175225C-A6A2-4C50-9CFB-B55F40E29644}" sibTransId="{72BDFD2E-FB42-4D15-8141-20D15EAF1EA7}"/>
    <dgm:cxn modelId="{6BF39043-34DC-43F0-A386-26200B29BEBC}" type="presOf" srcId="{91D22023-AC2B-4CA3-8BE2-C99C8C891859}" destId="{73B50581-8128-4571-B319-DBAEFEFB8F4E}" srcOrd="0" destOrd="0" presId="urn:microsoft.com/office/officeart/2005/8/layout/target2"/>
    <dgm:cxn modelId="{ECDF4564-371D-4DB8-88B8-A27CCCC00370}" type="presOf" srcId="{66FCA301-81D3-4984-865A-AC25F7DB2512}" destId="{C2E0AB92-E0C5-4FBA-A27B-A85733EF1244}" srcOrd="0" destOrd="0" presId="urn:microsoft.com/office/officeart/2005/8/layout/target2"/>
    <dgm:cxn modelId="{A978A26B-257E-4006-941E-98714C74580F}" type="presOf" srcId="{82ADF560-B7C4-4A64-95DA-3BD31E917EC4}" destId="{065592FC-70FD-4E43-AE31-3DAB9D71D3B4}" srcOrd="0" destOrd="0" presId="urn:microsoft.com/office/officeart/2005/8/layout/target2"/>
    <dgm:cxn modelId="{0AEEBC93-EA43-4818-B980-933B4B8123B6}" type="presOf" srcId="{42033EDA-AE8C-4101-A672-A909D8DB266A}" destId="{93BDA168-6613-479F-813C-03B48DDC2187}" srcOrd="0" destOrd="0" presId="urn:microsoft.com/office/officeart/2005/8/layout/target2"/>
    <dgm:cxn modelId="{2A6446CC-10E8-4401-95B8-E5E8CBF30AC6}" srcId="{66FCA301-81D3-4984-865A-AC25F7DB2512}" destId="{42033EDA-AE8C-4101-A672-A909D8DB266A}" srcOrd="2" destOrd="0" parTransId="{06DEEFEC-0414-4A5C-B564-9D8636BB26C3}" sibTransId="{0D676F65-0391-4332-85D4-5C67F4B352F5}"/>
    <dgm:cxn modelId="{C229B0D9-631A-445F-AE35-FA1B6A039C46}" type="presParOf" srcId="{C2E0AB92-E0C5-4FBA-A27B-A85733EF1244}" destId="{D983D657-D172-4E98-9582-37DA529B914F}" srcOrd="0" destOrd="0" presId="urn:microsoft.com/office/officeart/2005/8/layout/target2"/>
    <dgm:cxn modelId="{ACAA2656-8DE7-4030-A9BB-553CF386B458}" type="presParOf" srcId="{D983D657-D172-4E98-9582-37DA529B914F}" destId="{73B50581-8128-4571-B319-DBAEFEFB8F4E}" srcOrd="0" destOrd="0" presId="urn:microsoft.com/office/officeart/2005/8/layout/target2"/>
    <dgm:cxn modelId="{62C2A0E7-5F8F-4371-809B-6EC4E3CFE05F}" type="presParOf" srcId="{D983D657-D172-4E98-9582-37DA529B914F}" destId="{9C58279C-B39B-458B-B2A3-9817AEECF987}" srcOrd="1" destOrd="0" presId="urn:microsoft.com/office/officeart/2005/8/layout/target2"/>
    <dgm:cxn modelId="{6AC1CD1E-C5D0-4CFA-BFE1-4FDA10148C8F}" type="presParOf" srcId="{C2E0AB92-E0C5-4FBA-A27B-A85733EF1244}" destId="{699A7D10-E724-42EF-BB9D-5014446A4DA4}" srcOrd="1" destOrd="0" presId="urn:microsoft.com/office/officeart/2005/8/layout/target2"/>
    <dgm:cxn modelId="{2922A726-A637-445E-B8ED-5C6440611331}" type="presParOf" srcId="{699A7D10-E724-42EF-BB9D-5014446A4DA4}" destId="{065592FC-70FD-4E43-AE31-3DAB9D71D3B4}" srcOrd="0" destOrd="0" presId="urn:microsoft.com/office/officeart/2005/8/layout/target2"/>
    <dgm:cxn modelId="{5DEE8036-EA0F-423D-B606-61A3563F6007}" type="presParOf" srcId="{699A7D10-E724-42EF-BB9D-5014446A4DA4}" destId="{3042325F-977D-4582-8EA9-D891EBBE3DF4}" srcOrd="1" destOrd="0" presId="urn:microsoft.com/office/officeart/2005/8/layout/target2"/>
    <dgm:cxn modelId="{6FF88566-3B19-419D-9CD7-B7A62C4BFF8C}" type="presParOf" srcId="{C2E0AB92-E0C5-4FBA-A27B-A85733EF1244}" destId="{62EE0199-75DD-4022-8A5E-76A6BC64556F}" srcOrd="2" destOrd="0" presId="urn:microsoft.com/office/officeart/2005/8/layout/target2"/>
    <dgm:cxn modelId="{59AB2157-AA5D-4287-87A6-71D15D951EE1}" type="presParOf" srcId="{62EE0199-75DD-4022-8A5E-76A6BC64556F}" destId="{93BDA168-6613-479F-813C-03B48DDC2187}" srcOrd="0" destOrd="0" presId="urn:microsoft.com/office/officeart/2005/8/layout/targe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A4B74CB-A467-475B-9689-162FE2AC86E8}" type="doc">
      <dgm:prSet loTypeId="urn:microsoft.com/office/officeart/2005/8/layout/target2" loCatId="relationship" qsTypeId="urn:microsoft.com/office/officeart/2005/8/quickstyle/simple1" qsCatId="simple" csTypeId="urn:microsoft.com/office/officeart/2005/8/colors/colorful4" csCatId="colorful" phldr="1"/>
      <dgm:spPr/>
      <dgm:t>
        <a:bodyPr/>
        <a:lstStyle/>
        <a:p>
          <a:endParaRPr lang="en-US"/>
        </a:p>
      </dgm:t>
    </dgm:pt>
    <dgm:pt modelId="{4738A191-5F1F-4544-BE0C-B31C04ABEFDE}">
      <dgm:prSet phldrT="[Text]" custT="1"/>
      <dgm:spPr/>
      <dgm:t>
        <a:bodyPr/>
        <a:lstStyle/>
        <a:p>
          <a:r>
            <a:rPr lang="en-US" sz="3200" dirty="0"/>
            <a:t>Enrollee level assessment: </a:t>
          </a:r>
        </a:p>
        <a:p>
          <a:r>
            <a:rPr lang="en-US" sz="2400" dirty="0"/>
            <a:t>Self-assessment through Oral Health Risk Assessment</a:t>
          </a:r>
        </a:p>
      </dgm:t>
    </dgm:pt>
    <dgm:pt modelId="{5A4682F4-0974-4285-A8C0-EDC9EC0611D6}" type="parTrans" cxnId="{ECB58C46-E2C8-4566-9065-E4D51B774AD3}">
      <dgm:prSet/>
      <dgm:spPr/>
      <dgm:t>
        <a:bodyPr/>
        <a:lstStyle/>
        <a:p>
          <a:endParaRPr lang="en-US"/>
        </a:p>
      </dgm:t>
    </dgm:pt>
    <dgm:pt modelId="{5CC82457-9D0C-4B7B-8A96-93627D5564FF}" type="sibTrans" cxnId="{ECB58C46-E2C8-4566-9065-E4D51B774AD3}">
      <dgm:prSet/>
      <dgm:spPr/>
      <dgm:t>
        <a:bodyPr/>
        <a:lstStyle/>
        <a:p>
          <a:endParaRPr lang="en-US"/>
        </a:p>
      </dgm:t>
    </dgm:pt>
    <dgm:pt modelId="{61879F62-ECB4-49E4-8AAC-20D79313A93A}">
      <dgm:prSet phldrT="[Text]"/>
      <dgm:spPr/>
      <dgm:t>
        <a:bodyPr/>
        <a:lstStyle/>
        <a:p>
          <a:r>
            <a:rPr lang="en-US" dirty="0"/>
            <a:t>Barriers</a:t>
          </a:r>
        </a:p>
      </dgm:t>
    </dgm:pt>
    <dgm:pt modelId="{C5292E40-5AB6-42A3-94EF-F879C0F2F34D}" type="parTrans" cxnId="{FE41AFFB-4A11-48AA-BC18-F9AA94F1CDB8}">
      <dgm:prSet/>
      <dgm:spPr/>
      <dgm:t>
        <a:bodyPr/>
        <a:lstStyle/>
        <a:p>
          <a:endParaRPr lang="en-US"/>
        </a:p>
      </dgm:t>
    </dgm:pt>
    <dgm:pt modelId="{80385F6A-1BD5-441F-95DF-BAD978803061}" type="sibTrans" cxnId="{FE41AFFB-4A11-48AA-BC18-F9AA94F1CDB8}">
      <dgm:prSet/>
      <dgm:spPr/>
      <dgm:t>
        <a:bodyPr/>
        <a:lstStyle/>
        <a:p>
          <a:endParaRPr lang="en-US"/>
        </a:p>
      </dgm:t>
    </dgm:pt>
    <dgm:pt modelId="{E6281771-5A0A-471C-9F88-9A6D29B6D81B}">
      <dgm:prSet phldrT="[Text]"/>
      <dgm:spPr>
        <a:ln>
          <a:noFill/>
        </a:ln>
      </dgm:spPr>
      <dgm:t>
        <a:bodyPr/>
        <a:lstStyle/>
        <a:p>
          <a:r>
            <a:rPr lang="en-US" sz="1200" dirty="0"/>
            <a:t>Opportunities</a:t>
          </a:r>
        </a:p>
      </dgm:t>
    </dgm:pt>
    <dgm:pt modelId="{5962A812-6A0D-4047-9364-182EEAEF5F5C}" type="parTrans" cxnId="{418E9BDB-8467-4E45-B7AE-16EE718CC0D0}">
      <dgm:prSet/>
      <dgm:spPr/>
      <dgm:t>
        <a:bodyPr/>
        <a:lstStyle/>
        <a:p>
          <a:endParaRPr lang="en-US"/>
        </a:p>
      </dgm:t>
    </dgm:pt>
    <dgm:pt modelId="{C479A3FF-2BFC-4455-AB3B-37E267C58ACD}" type="sibTrans" cxnId="{418E9BDB-8467-4E45-B7AE-16EE718CC0D0}">
      <dgm:prSet/>
      <dgm:spPr/>
      <dgm:t>
        <a:bodyPr/>
        <a:lstStyle/>
        <a:p>
          <a:endParaRPr lang="en-US"/>
        </a:p>
      </dgm:t>
    </dgm:pt>
    <dgm:pt modelId="{E32A3E87-2EDE-450A-A645-0187E0F5BB35}">
      <dgm:prSet custT="1"/>
      <dgm:spPr>
        <a:ln>
          <a:noFill/>
        </a:ln>
      </dgm:spPr>
      <dgm:t>
        <a:bodyPr/>
        <a:lstStyle/>
        <a:p>
          <a:r>
            <a:rPr lang="en-US" sz="1000" dirty="0"/>
            <a:t>Collecting OHRA results to target member outreach based on risk</a:t>
          </a:r>
        </a:p>
      </dgm:t>
    </dgm:pt>
    <dgm:pt modelId="{A0317CAB-7EB9-44FD-9D93-4850D0F7503D}" type="parTrans" cxnId="{B54023A6-0B89-4E2C-B1E7-2F2D3ECEADE8}">
      <dgm:prSet/>
      <dgm:spPr/>
      <dgm:t>
        <a:bodyPr/>
        <a:lstStyle/>
        <a:p>
          <a:endParaRPr lang="en-US"/>
        </a:p>
      </dgm:t>
    </dgm:pt>
    <dgm:pt modelId="{6C95AE3D-4E00-40F3-9E67-B052849D0578}" type="sibTrans" cxnId="{B54023A6-0B89-4E2C-B1E7-2F2D3ECEADE8}">
      <dgm:prSet/>
      <dgm:spPr/>
      <dgm:t>
        <a:bodyPr/>
        <a:lstStyle/>
        <a:p>
          <a:endParaRPr lang="en-US"/>
        </a:p>
      </dgm:t>
    </dgm:pt>
    <dgm:pt modelId="{157CBC97-71D5-409B-A7AD-DEB80B7197DB}">
      <dgm:prSet/>
      <dgm:spPr/>
      <dgm:t>
        <a:bodyPr/>
        <a:lstStyle/>
        <a:p>
          <a:endParaRPr lang="en-US" sz="900" dirty="0"/>
        </a:p>
      </dgm:t>
    </dgm:pt>
    <dgm:pt modelId="{17A3A6F2-2239-4206-9288-1C200288EB63}" type="parTrans" cxnId="{BB952B3F-FA26-4134-B0E0-C30AA15B03C2}">
      <dgm:prSet/>
      <dgm:spPr/>
      <dgm:t>
        <a:bodyPr/>
        <a:lstStyle/>
        <a:p>
          <a:endParaRPr lang="en-US"/>
        </a:p>
      </dgm:t>
    </dgm:pt>
    <dgm:pt modelId="{F11CD61E-EA8F-449D-8D4C-0F78F615C214}" type="sibTrans" cxnId="{BB952B3F-FA26-4134-B0E0-C30AA15B03C2}">
      <dgm:prSet/>
      <dgm:spPr/>
      <dgm:t>
        <a:bodyPr/>
        <a:lstStyle/>
        <a:p>
          <a:endParaRPr lang="en-US"/>
        </a:p>
      </dgm:t>
    </dgm:pt>
    <dgm:pt modelId="{B2CB8589-3C2F-4262-97D3-4B39241DBE0C}">
      <dgm:prSet custT="1"/>
      <dgm:spPr>
        <a:ln>
          <a:noFill/>
        </a:ln>
      </dgm:spPr>
      <dgm:t>
        <a:bodyPr/>
        <a:lstStyle/>
        <a:p>
          <a:r>
            <a:rPr lang="en-US" sz="1000" dirty="0"/>
            <a:t>Covered California directing members to complete Oral Health Risk Assessment tools after dental enrollment</a:t>
          </a:r>
        </a:p>
      </dgm:t>
    </dgm:pt>
    <dgm:pt modelId="{B3DEBE0C-E5D2-464C-85EB-13BEE9C7471B}" type="parTrans" cxnId="{A94D1E52-A4E5-4A27-9CFD-2C8552B5321D}">
      <dgm:prSet/>
      <dgm:spPr/>
      <dgm:t>
        <a:bodyPr/>
        <a:lstStyle/>
        <a:p>
          <a:endParaRPr lang="en-US"/>
        </a:p>
      </dgm:t>
    </dgm:pt>
    <dgm:pt modelId="{945BE5EB-50C8-4DF2-8045-D7B6A966B7C1}" type="sibTrans" cxnId="{A94D1E52-A4E5-4A27-9CFD-2C8552B5321D}">
      <dgm:prSet/>
      <dgm:spPr/>
      <dgm:t>
        <a:bodyPr/>
        <a:lstStyle/>
        <a:p>
          <a:endParaRPr lang="en-US"/>
        </a:p>
      </dgm:t>
    </dgm:pt>
    <dgm:pt modelId="{56E93B8C-B97F-4719-BEB1-C966F110B1DE}">
      <dgm:prSet/>
      <dgm:spPr/>
      <dgm:t>
        <a:bodyPr/>
        <a:lstStyle/>
        <a:p>
          <a:r>
            <a:rPr lang="en-US" dirty="0"/>
            <a:t>Low incentive for enrollee to use complete assessment tool</a:t>
          </a:r>
        </a:p>
      </dgm:t>
    </dgm:pt>
    <dgm:pt modelId="{8D66A67B-C4D9-4B66-9DD3-D115488C24C3}" type="parTrans" cxnId="{EC3B57A1-6378-4E4D-A16C-CD4E74D918B2}">
      <dgm:prSet/>
      <dgm:spPr/>
      <dgm:t>
        <a:bodyPr/>
        <a:lstStyle/>
        <a:p>
          <a:endParaRPr lang="en-US"/>
        </a:p>
      </dgm:t>
    </dgm:pt>
    <dgm:pt modelId="{8070BB70-342D-48C8-839C-6371A5CF8451}" type="sibTrans" cxnId="{EC3B57A1-6378-4E4D-A16C-CD4E74D918B2}">
      <dgm:prSet/>
      <dgm:spPr/>
      <dgm:t>
        <a:bodyPr/>
        <a:lstStyle/>
        <a:p>
          <a:endParaRPr lang="en-US"/>
        </a:p>
      </dgm:t>
    </dgm:pt>
    <dgm:pt modelId="{F5278D53-5FFC-4DAB-9ACC-AFD5538927F0}">
      <dgm:prSet/>
      <dgm:spPr/>
      <dgm:t>
        <a:bodyPr/>
        <a:lstStyle/>
        <a:p>
          <a:r>
            <a:rPr lang="en-US" dirty="0"/>
            <a:t>Does not replace clinical assessment</a:t>
          </a:r>
        </a:p>
      </dgm:t>
    </dgm:pt>
    <dgm:pt modelId="{286EF539-E8E2-40C8-A7AC-58CB3013042A}" type="parTrans" cxnId="{62A98A7F-E61E-4D0A-8597-294FBC74E9E3}">
      <dgm:prSet/>
      <dgm:spPr/>
      <dgm:t>
        <a:bodyPr/>
        <a:lstStyle/>
        <a:p>
          <a:endParaRPr lang="en-US"/>
        </a:p>
      </dgm:t>
    </dgm:pt>
    <dgm:pt modelId="{CA4F22FB-0CFE-48AC-89C0-4112FC55861E}" type="sibTrans" cxnId="{62A98A7F-E61E-4D0A-8597-294FBC74E9E3}">
      <dgm:prSet/>
      <dgm:spPr/>
      <dgm:t>
        <a:bodyPr/>
        <a:lstStyle/>
        <a:p>
          <a:endParaRPr lang="en-US"/>
        </a:p>
      </dgm:t>
    </dgm:pt>
    <dgm:pt modelId="{58AC991A-2EC8-4363-8621-820F6A9371E6}">
      <dgm:prSet/>
      <dgm:spPr/>
      <dgm:t>
        <a:bodyPr/>
        <a:lstStyle/>
        <a:p>
          <a:endParaRPr lang="en-US" dirty="0"/>
        </a:p>
      </dgm:t>
    </dgm:pt>
    <dgm:pt modelId="{33FC7BA2-0630-4418-88FB-2858E089D8D3}" type="parTrans" cxnId="{3EBA573B-C550-42FF-A7DF-2F4D88D2CB4C}">
      <dgm:prSet/>
      <dgm:spPr/>
      <dgm:t>
        <a:bodyPr/>
        <a:lstStyle/>
        <a:p>
          <a:endParaRPr lang="en-US"/>
        </a:p>
      </dgm:t>
    </dgm:pt>
    <dgm:pt modelId="{CBD31AAF-CE92-4BB7-80BB-CA885A91E7E2}" type="sibTrans" cxnId="{3EBA573B-C550-42FF-A7DF-2F4D88D2CB4C}">
      <dgm:prSet/>
      <dgm:spPr/>
      <dgm:t>
        <a:bodyPr/>
        <a:lstStyle/>
        <a:p>
          <a:endParaRPr lang="en-US"/>
        </a:p>
      </dgm:t>
    </dgm:pt>
    <dgm:pt modelId="{1CDAC0B6-757C-4EEF-B59F-1E4BB538C07E}" type="pres">
      <dgm:prSet presAssocID="{EA4B74CB-A467-475B-9689-162FE2AC86E8}" presName="Name0" presStyleCnt="0">
        <dgm:presLayoutVars>
          <dgm:chMax val="3"/>
          <dgm:chPref val="1"/>
          <dgm:dir/>
          <dgm:animLvl val="lvl"/>
          <dgm:resizeHandles/>
        </dgm:presLayoutVars>
      </dgm:prSet>
      <dgm:spPr/>
    </dgm:pt>
    <dgm:pt modelId="{862100E4-0E29-4410-86AA-FC47A829E1D4}" type="pres">
      <dgm:prSet presAssocID="{EA4B74CB-A467-475B-9689-162FE2AC86E8}" presName="outerBox" presStyleCnt="0"/>
      <dgm:spPr/>
    </dgm:pt>
    <dgm:pt modelId="{E5C87BD5-2294-41B0-8AE1-2302BB53887E}" type="pres">
      <dgm:prSet presAssocID="{EA4B74CB-A467-475B-9689-162FE2AC86E8}" presName="outerBoxParent" presStyleLbl="node1" presStyleIdx="0" presStyleCnt="1" custLinFactNeighborX="1167" custLinFactNeighborY="-262"/>
      <dgm:spPr/>
    </dgm:pt>
    <dgm:pt modelId="{E97E2D74-54A6-475C-8D16-2EC7AEE766F8}" type="pres">
      <dgm:prSet presAssocID="{EA4B74CB-A467-475B-9689-162FE2AC86E8}" presName="outerBoxChildren" presStyleCnt="0"/>
      <dgm:spPr/>
    </dgm:pt>
    <dgm:pt modelId="{AAACE26C-8468-47CD-B790-F3ACFC1A8602}" type="pres">
      <dgm:prSet presAssocID="{61879F62-ECB4-49E4-8AAC-20D79313A93A}" presName="oChild" presStyleLbl="fgAcc1" presStyleIdx="0" presStyleCnt="2" custScaleX="85532" custScaleY="75762" custLinFactNeighborY="-6391">
        <dgm:presLayoutVars>
          <dgm:bulletEnabled val="1"/>
        </dgm:presLayoutVars>
      </dgm:prSet>
      <dgm:spPr/>
    </dgm:pt>
    <dgm:pt modelId="{A267048B-0007-4010-9ECD-C9E8F9CF542B}" type="pres">
      <dgm:prSet presAssocID="{80385F6A-1BD5-441F-95DF-BAD978803061}" presName="outerSibTrans" presStyleCnt="0"/>
      <dgm:spPr/>
    </dgm:pt>
    <dgm:pt modelId="{7CA943F1-D883-4E29-A45A-19D32BB9AA6F}" type="pres">
      <dgm:prSet presAssocID="{E6281771-5A0A-471C-9F88-9A6D29B6D81B}" presName="oChild" presStyleLbl="fgAcc1" presStyleIdx="1" presStyleCnt="2" custScaleX="84239" custScaleY="72616" custLinFactNeighborY="-6391">
        <dgm:presLayoutVars>
          <dgm:bulletEnabled val="1"/>
        </dgm:presLayoutVars>
      </dgm:prSet>
      <dgm:spPr/>
    </dgm:pt>
  </dgm:ptLst>
  <dgm:cxnLst>
    <dgm:cxn modelId="{D2705A0E-FEA6-4BD4-B958-15266CFDABF0}" type="presOf" srcId="{157CBC97-71D5-409B-A7AD-DEB80B7197DB}" destId="{7CA943F1-D883-4E29-A45A-19D32BB9AA6F}" srcOrd="0" destOrd="3" presId="urn:microsoft.com/office/officeart/2005/8/layout/target2"/>
    <dgm:cxn modelId="{3EBA573B-C550-42FF-A7DF-2F4D88D2CB4C}" srcId="{61879F62-ECB4-49E4-8AAC-20D79313A93A}" destId="{58AC991A-2EC8-4363-8621-820F6A9371E6}" srcOrd="2" destOrd="0" parTransId="{33FC7BA2-0630-4418-88FB-2858E089D8D3}" sibTransId="{CBD31AAF-CE92-4BB7-80BB-CA885A91E7E2}"/>
    <dgm:cxn modelId="{BB952B3F-FA26-4134-B0E0-C30AA15B03C2}" srcId="{E6281771-5A0A-471C-9F88-9A6D29B6D81B}" destId="{157CBC97-71D5-409B-A7AD-DEB80B7197DB}" srcOrd="2" destOrd="0" parTransId="{17A3A6F2-2239-4206-9288-1C200288EB63}" sibTransId="{F11CD61E-EA8F-449D-8D4C-0F78F615C214}"/>
    <dgm:cxn modelId="{BB9C8B63-5D48-4946-9207-182D9ACCFFC4}" type="presOf" srcId="{F5278D53-5FFC-4DAB-9ACC-AFD5538927F0}" destId="{AAACE26C-8468-47CD-B790-F3ACFC1A8602}" srcOrd="0" destOrd="2" presId="urn:microsoft.com/office/officeart/2005/8/layout/target2"/>
    <dgm:cxn modelId="{ECB58C46-E2C8-4566-9065-E4D51B774AD3}" srcId="{EA4B74CB-A467-475B-9689-162FE2AC86E8}" destId="{4738A191-5F1F-4544-BE0C-B31C04ABEFDE}" srcOrd="0" destOrd="0" parTransId="{5A4682F4-0974-4285-A8C0-EDC9EC0611D6}" sibTransId="{5CC82457-9D0C-4B7B-8A96-93627D5564FF}"/>
    <dgm:cxn modelId="{406A6B47-85FC-4298-B034-9047B2834ED5}" type="presOf" srcId="{E32A3E87-2EDE-450A-A645-0187E0F5BB35}" destId="{7CA943F1-D883-4E29-A45A-19D32BB9AA6F}" srcOrd="0" destOrd="1" presId="urn:microsoft.com/office/officeart/2005/8/layout/target2"/>
    <dgm:cxn modelId="{E7FA7A68-C788-4B80-86A5-410791F8AFE5}" type="presOf" srcId="{4738A191-5F1F-4544-BE0C-B31C04ABEFDE}" destId="{E5C87BD5-2294-41B0-8AE1-2302BB53887E}" srcOrd="0" destOrd="0" presId="urn:microsoft.com/office/officeart/2005/8/layout/target2"/>
    <dgm:cxn modelId="{A94D1E52-A4E5-4A27-9CFD-2C8552B5321D}" srcId="{E6281771-5A0A-471C-9F88-9A6D29B6D81B}" destId="{B2CB8589-3C2F-4262-97D3-4B39241DBE0C}" srcOrd="1" destOrd="0" parTransId="{B3DEBE0C-E5D2-464C-85EB-13BEE9C7471B}" sibTransId="{945BE5EB-50C8-4DF2-8045-D7B6A966B7C1}"/>
    <dgm:cxn modelId="{309AB659-63CC-4D5F-A521-569486822817}" type="presOf" srcId="{EA4B74CB-A467-475B-9689-162FE2AC86E8}" destId="{1CDAC0B6-757C-4EEF-B59F-1E4BB538C07E}" srcOrd="0" destOrd="0" presId="urn:microsoft.com/office/officeart/2005/8/layout/target2"/>
    <dgm:cxn modelId="{62A98A7F-E61E-4D0A-8597-294FBC74E9E3}" srcId="{61879F62-ECB4-49E4-8AAC-20D79313A93A}" destId="{F5278D53-5FFC-4DAB-9ACC-AFD5538927F0}" srcOrd="1" destOrd="0" parTransId="{286EF539-E8E2-40C8-A7AC-58CB3013042A}" sibTransId="{CA4F22FB-0CFE-48AC-89C0-4112FC55861E}"/>
    <dgm:cxn modelId="{EC3B57A1-6378-4E4D-A16C-CD4E74D918B2}" srcId="{61879F62-ECB4-49E4-8AAC-20D79313A93A}" destId="{56E93B8C-B97F-4719-BEB1-C966F110B1DE}" srcOrd="0" destOrd="0" parTransId="{8D66A67B-C4D9-4B66-9DD3-D115488C24C3}" sibTransId="{8070BB70-342D-48C8-839C-6371A5CF8451}"/>
    <dgm:cxn modelId="{08FBD6A2-4B41-417A-ABFD-54466DB42E49}" type="presOf" srcId="{B2CB8589-3C2F-4262-97D3-4B39241DBE0C}" destId="{7CA943F1-D883-4E29-A45A-19D32BB9AA6F}" srcOrd="0" destOrd="2" presId="urn:microsoft.com/office/officeart/2005/8/layout/target2"/>
    <dgm:cxn modelId="{B54023A6-0B89-4E2C-B1E7-2F2D3ECEADE8}" srcId="{E6281771-5A0A-471C-9F88-9A6D29B6D81B}" destId="{E32A3E87-2EDE-450A-A645-0187E0F5BB35}" srcOrd="0" destOrd="0" parTransId="{A0317CAB-7EB9-44FD-9D93-4850D0F7503D}" sibTransId="{6C95AE3D-4E00-40F3-9E67-B052849D0578}"/>
    <dgm:cxn modelId="{A745A0A6-A309-4C14-9685-28BFD3259DDD}" type="presOf" srcId="{61879F62-ECB4-49E4-8AAC-20D79313A93A}" destId="{AAACE26C-8468-47CD-B790-F3ACFC1A8602}" srcOrd="0" destOrd="0" presId="urn:microsoft.com/office/officeart/2005/8/layout/target2"/>
    <dgm:cxn modelId="{C46AE5C3-9049-4746-8D97-4047AAA67E8F}" type="presOf" srcId="{56E93B8C-B97F-4719-BEB1-C966F110B1DE}" destId="{AAACE26C-8468-47CD-B790-F3ACFC1A8602}" srcOrd="0" destOrd="1" presId="urn:microsoft.com/office/officeart/2005/8/layout/target2"/>
    <dgm:cxn modelId="{A4A35CD8-E244-47EA-88E5-734020F49D0C}" type="presOf" srcId="{E6281771-5A0A-471C-9F88-9A6D29B6D81B}" destId="{7CA943F1-D883-4E29-A45A-19D32BB9AA6F}" srcOrd="0" destOrd="0" presId="urn:microsoft.com/office/officeart/2005/8/layout/target2"/>
    <dgm:cxn modelId="{418E9BDB-8467-4E45-B7AE-16EE718CC0D0}" srcId="{4738A191-5F1F-4544-BE0C-B31C04ABEFDE}" destId="{E6281771-5A0A-471C-9F88-9A6D29B6D81B}" srcOrd="1" destOrd="0" parTransId="{5962A812-6A0D-4047-9364-182EEAEF5F5C}" sibTransId="{C479A3FF-2BFC-4455-AB3B-37E267C58ACD}"/>
    <dgm:cxn modelId="{44E9A7F6-3072-4328-B593-7A6A58F82A10}" type="presOf" srcId="{58AC991A-2EC8-4363-8621-820F6A9371E6}" destId="{AAACE26C-8468-47CD-B790-F3ACFC1A8602}" srcOrd="0" destOrd="3" presId="urn:microsoft.com/office/officeart/2005/8/layout/target2"/>
    <dgm:cxn modelId="{FE41AFFB-4A11-48AA-BC18-F9AA94F1CDB8}" srcId="{4738A191-5F1F-4544-BE0C-B31C04ABEFDE}" destId="{61879F62-ECB4-49E4-8AAC-20D79313A93A}" srcOrd="0" destOrd="0" parTransId="{C5292E40-5AB6-42A3-94EF-F879C0F2F34D}" sibTransId="{80385F6A-1BD5-441F-95DF-BAD978803061}"/>
    <dgm:cxn modelId="{EA06C1FB-70B2-409F-9E16-CFC877A30BB0}" type="presParOf" srcId="{1CDAC0B6-757C-4EEF-B59F-1E4BB538C07E}" destId="{862100E4-0E29-4410-86AA-FC47A829E1D4}" srcOrd="0" destOrd="0" presId="urn:microsoft.com/office/officeart/2005/8/layout/target2"/>
    <dgm:cxn modelId="{01799E65-0B1B-48E1-931E-22F78636383E}" type="presParOf" srcId="{862100E4-0E29-4410-86AA-FC47A829E1D4}" destId="{E5C87BD5-2294-41B0-8AE1-2302BB53887E}" srcOrd="0" destOrd="0" presId="urn:microsoft.com/office/officeart/2005/8/layout/target2"/>
    <dgm:cxn modelId="{CAE72ACA-5AE6-465B-8A0A-9DFA46BE57D3}" type="presParOf" srcId="{862100E4-0E29-4410-86AA-FC47A829E1D4}" destId="{E97E2D74-54A6-475C-8D16-2EC7AEE766F8}" srcOrd="1" destOrd="0" presId="urn:microsoft.com/office/officeart/2005/8/layout/target2"/>
    <dgm:cxn modelId="{11C55AAD-FA15-4B51-9C45-CF748C680DDD}" type="presParOf" srcId="{E97E2D74-54A6-475C-8D16-2EC7AEE766F8}" destId="{AAACE26C-8468-47CD-B790-F3ACFC1A8602}" srcOrd="0" destOrd="0" presId="urn:microsoft.com/office/officeart/2005/8/layout/target2"/>
    <dgm:cxn modelId="{D8482286-BA74-41A0-A27F-434047A7735A}" type="presParOf" srcId="{E97E2D74-54A6-475C-8D16-2EC7AEE766F8}" destId="{A267048B-0007-4010-9ECD-C9E8F9CF542B}" srcOrd="1" destOrd="0" presId="urn:microsoft.com/office/officeart/2005/8/layout/target2"/>
    <dgm:cxn modelId="{E4981888-9C96-47EF-BCF1-5B8AE772CC29}" type="presParOf" srcId="{E97E2D74-54A6-475C-8D16-2EC7AEE766F8}" destId="{7CA943F1-D883-4E29-A45A-19D32BB9AA6F}" srcOrd="2" destOrd="0" presId="urn:microsoft.com/office/officeart/2005/8/layout/targe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A4B74CB-A467-475B-9689-162FE2AC86E8}" type="doc">
      <dgm:prSet loTypeId="urn:microsoft.com/office/officeart/2005/8/layout/target2" loCatId="relationship" qsTypeId="urn:microsoft.com/office/officeart/2005/8/quickstyle/simple1" qsCatId="simple" csTypeId="urn:microsoft.com/office/officeart/2005/8/colors/colorful5" csCatId="colorful" phldr="1"/>
      <dgm:spPr/>
      <dgm:t>
        <a:bodyPr/>
        <a:lstStyle/>
        <a:p>
          <a:endParaRPr lang="en-US"/>
        </a:p>
      </dgm:t>
    </dgm:pt>
    <dgm:pt modelId="{4738A191-5F1F-4544-BE0C-B31C04ABEFDE}">
      <dgm:prSet phldrT="[Text]" custT="1"/>
      <dgm:spPr/>
      <dgm:t>
        <a:bodyPr/>
        <a:lstStyle/>
        <a:p>
          <a:r>
            <a:rPr lang="en-US" sz="4000" dirty="0"/>
            <a:t>Provider level assessment: </a:t>
          </a:r>
        </a:p>
        <a:p>
          <a:r>
            <a:rPr lang="en-US" sz="3200" dirty="0"/>
            <a:t>Caries Risk Assessment or other clinical risk assessment</a:t>
          </a:r>
        </a:p>
      </dgm:t>
    </dgm:pt>
    <dgm:pt modelId="{5A4682F4-0974-4285-A8C0-EDC9EC0611D6}" type="parTrans" cxnId="{ECB58C46-E2C8-4566-9065-E4D51B774AD3}">
      <dgm:prSet/>
      <dgm:spPr/>
      <dgm:t>
        <a:bodyPr/>
        <a:lstStyle/>
        <a:p>
          <a:endParaRPr lang="en-US"/>
        </a:p>
      </dgm:t>
    </dgm:pt>
    <dgm:pt modelId="{5CC82457-9D0C-4B7B-8A96-93627D5564FF}" type="sibTrans" cxnId="{ECB58C46-E2C8-4566-9065-E4D51B774AD3}">
      <dgm:prSet/>
      <dgm:spPr/>
      <dgm:t>
        <a:bodyPr/>
        <a:lstStyle/>
        <a:p>
          <a:endParaRPr lang="en-US"/>
        </a:p>
      </dgm:t>
    </dgm:pt>
    <dgm:pt modelId="{61879F62-ECB4-49E4-8AAC-20D79313A93A}">
      <dgm:prSet phldrT="[Text]"/>
      <dgm:spPr/>
      <dgm:t>
        <a:bodyPr/>
        <a:lstStyle/>
        <a:p>
          <a:r>
            <a:rPr lang="en-US" dirty="0"/>
            <a:t>Barriers</a:t>
          </a:r>
        </a:p>
      </dgm:t>
    </dgm:pt>
    <dgm:pt modelId="{C5292E40-5AB6-42A3-94EF-F879C0F2F34D}" type="parTrans" cxnId="{FE41AFFB-4A11-48AA-BC18-F9AA94F1CDB8}">
      <dgm:prSet/>
      <dgm:spPr/>
      <dgm:t>
        <a:bodyPr/>
        <a:lstStyle/>
        <a:p>
          <a:endParaRPr lang="en-US"/>
        </a:p>
      </dgm:t>
    </dgm:pt>
    <dgm:pt modelId="{80385F6A-1BD5-441F-95DF-BAD978803061}" type="sibTrans" cxnId="{FE41AFFB-4A11-48AA-BC18-F9AA94F1CDB8}">
      <dgm:prSet/>
      <dgm:spPr/>
      <dgm:t>
        <a:bodyPr/>
        <a:lstStyle/>
        <a:p>
          <a:endParaRPr lang="en-US"/>
        </a:p>
      </dgm:t>
    </dgm:pt>
    <dgm:pt modelId="{D094EA07-819A-442E-91DE-601D60DF71E0}">
      <dgm:prSet phldrT="[Text]"/>
      <dgm:spPr/>
      <dgm:t>
        <a:bodyPr/>
        <a:lstStyle/>
        <a:p>
          <a:r>
            <a:rPr lang="en-US"/>
            <a:t>Inconsistent tools</a:t>
          </a:r>
          <a:endParaRPr lang="en-US" dirty="0"/>
        </a:p>
      </dgm:t>
    </dgm:pt>
    <dgm:pt modelId="{E8F52B4F-51C4-4135-B8E0-E6D4C244FC16}" type="parTrans" cxnId="{0364B76C-AC22-421A-858E-C0F01045DB77}">
      <dgm:prSet/>
      <dgm:spPr/>
      <dgm:t>
        <a:bodyPr/>
        <a:lstStyle/>
        <a:p>
          <a:endParaRPr lang="en-US"/>
        </a:p>
      </dgm:t>
    </dgm:pt>
    <dgm:pt modelId="{857534F3-111B-4C48-BEA8-F8204D9A0481}" type="sibTrans" cxnId="{0364B76C-AC22-421A-858E-C0F01045DB77}">
      <dgm:prSet/>
      <dgm:spPr/>
      <dgm:t>
        <a:bodyPr/>
        <a:lstStyle/>
        <a:p>
          <a:endParaRPr lang="en-US"/>
        </a:p>
      </dgm:t>
    </dgm:pt>
    <dgm:pt modelId="{E6281771-5A0A-471C-9F88-9A6D29B6D81B}">
      <dgm:prSet phldrT="[Text]"/>
      <dgm:spPr>
        <a:ln>
          <a:noFill/>
        </a:ln>
      </dgm:spPr>
      <dgm:t>
        <a:bodyPr/>
        <a:lstStyle/>
        <a:p>
          <a:r>
            <a:rPr lang="en-US" dirty="0"/>
            <a:t>Opportunities</a:t>
          </a:r>
        </a:p>
      </dgm:t>
    </dgm:pt>
    <dgm:pt modelId="{5962A812-6A0D-4047-9364-182EEAEF5F5C}" type="parTrans" cxnId="{418E9BDB-8467-4E45-B7AE-16EE718CC0D0}">
      <dgm:prSet/>
      <dgm:spPr/>
      <dgm:t>
        <a:bodyPr/>
        <a:lstStyle/>
        <a:p>
          <a:endParaRPr lang="en-US"/>
        </a:p>
      </dgm:t>
    </dgm:pt>
    <dgm:pt modelId="{C479A3FF-2BFC-4455-AB3B-37E267C58ACD}" type="sibTrans" cxnId="{418E9BDB-8467-4E45-B7AE-16EE718CC0D0}">
      <dgm:prSet/>
      <dgm:spPr/>
      <dgm:t>
        <a:bodyPr/>
        <a:lstStyle/>
        <a:p>
          <a:endParaRPr lang="en-US"/>
        </a:p>
      </dgm:t>
    </dgm:pt>
    <dgm:pt modelId="{2A89787F-8C43-4B13-A206-C823E8A29348}">
      <dgm:prSet phldrT="[Text]"/>
      <dgm:spPr>
        <a:ln>
          <a:noFill/>
        </a:ln>
      </dgm:spPr>
      <dgm:t>
        <a:bodyPr/>
        <a:lstStyle/>
        <a:p>
          <a:r>
            <a:rPr lang="en-US" dirty="0"/>
            <a:t>Promotion of a standardized Caries Risk Assessment tool</a:t>
          </a:r>
        </a:p>
      </dgm:t>
    </dgm:pt>
    <dgm:pt modelId="{BA4D706F-E756-4F92-B180-F88B46DA6143}" type="parTrans" cxnId="{D3DAC614-7180-4460-87E5-FBE4C7EBBB36}">
      <dgm:prSet/>
      <dgm:spPr/>
      <dgm:t>
        <a:bodyPr/>
        <a:lstStyle/>
        <a:p>
          <a:endParaRPr lang="en-US"/>
        </a:p>
      </dgm:t>
    </dgm:pt>
    <dgm:pt modelId="{096EA73A-4899-4B60-A152-9A63FD61BF31}" type="sibTrans" cxnId="{D3DAC614-7180-4460-87E5-FBE4C7EBBB36}">
      <dgm:prSet/>
      <dgm:spPr/>
      <dgm:t>
        <a:bodyPr/>
        <a:lstStyle/>
        <a:p>
          <a:endParaRPr lang="en-US"/>
        </a:p>
      </dgm:t>
    </dgm:pt>
    <dgm:pt modelId="{CBC0422F-62DE-4777-A896-E8F529BC839C}">
      <dgm:prSet/>
      <dgm:spPr/>
      <dgm:t>
        <a:bodyPr/>
        <a:lstStyle/>
        <a:p>
          <a:r>
            <a:rPr lang="en-US"/>
            <a:t>Dental education</a:t>
          </a:r>
          <a:endParaRPr lang="en-US" dirty="0"/>
        </a:p>
      </dgm:t>
    </dgm:pt>
    <dgm:pt modelId="{4CA2B976-2C8F-4B17-A3B9-58F7202688B8}" type="parTrans" cxnId="{8B2C9DB7-C6C9-4567-86A2-10CEB1201BB7}">
      <dgm:prSet/>
      <dgm:spPr/>
      <dgm:t>
        <a:bodyPr/>
        <a:lstStyle/>
        <a:p>
          <a:endParaRPr lang="en-US"/>
        </a:p>
      </dgm:t>
    </dgm:pt>
    <dgm:pt modelId="{6A8602FD-ABEA-4D96-9A0C-9CF4EFB4667E}" type="sibTrans" cxnId="{8B2C9DB7-C6C9-4567-86A2-10CEB1201BB7}">
      <dgm:prSet/>
      <dgm:spPr/>
      <dgm:t>
        <a:bodyPr/>
        <a:lstStyle/>
        <a:p>
          <a:endParaRPr lang="en-US"/>
        </a:p>
      </dgm:t>
    </dgm:pt>
    <dgm:pt modelId="{D076F24E-9573-477A-89AB-480D2CB36D26}">
      <dgm:prSet/>
      <dgm:spPr/>
      <dgm:t>
        <a:bodyPr/>
        <a:lstStyle/>
        <a:p>
          <a:r>
            <a:rPr lang="en-US" dirty="0"/>
            <a:t>Organizational Culture</a:t>
          </a:r>
        </a:p>
      </dgm:t>
    </dgm:pt>
    <dgm:pt modelId="{1D36F429-18ED-44C6-ADE1-F955A11389B4}" type="parTrans" cxnId="{1E52ABB7-BA32-4046-BF6E-BC8EC492AAAE}">
      <dgm:prSet/>
      <dgm:spPr/>
      <dgm:t>
        <a:bodyPr/>
        <a:lstStyle/>
        <a:p>
          <a:endParaRPr lang="en-US"/>
        </a:p>
      </dgm:t>
    </dgm:pt>
    <dgm:pt modelId="{726EE5BB-68F1-4858-9AB1-9D503AD7E7F0}" type="sibTrans" cxnId="{1E52ABB7-BA32-4046-BF6E-BC8EC492AAAE}">
      <dgm:prSet/>
      <dgm:spPr/>
      <dgm:t>
        <a:bodyPr/>
        <a:lstStyle/>
        <a:p>
          <a:endParaRPr lang="en-US"/>
        </a:p>
      </dgm:t>
    </dgm:pt>
    <dgm:pt modelId="{687BCA91-A1C3-4072-80CF-6417B9A13DE3}">
      <dgm:prSet/>
      <dgm:spPr/>
      <dgm:t>
        <a:bodyPr/>
        <a:lstStyle/>
        <a:p>
          <a:r>
            <a:rPr lang="en-US" dirty="0"/>
            <a:t>Universal reimbursement for Caries Risk Assessment</a:t>
          </a:r>
        </a:p>
      </dgm:t>
    </dgm:pt>
    <dgm:pt modelId="{2866C354-137F-480F-8EA9-863FADAAE801}" type="parTrans" cxnId="{BD0B050A-E901-46EF-A54E-F7843E11E365}">
      <dgm:prSet/>
      <dgm:spPr/>
      <dgm:t>
        <a:bodyPr/>
        <a:lstStyle/>
        <a:p>
          <a:endParaRPr lang="en-US"/>
        </a:p>
      </dgm:t>
    </dgm:pt>
    <dgm:pt modelId="{9DA1AF2B-EA59-41A5-A1FA-93673BBC06A8}" type="sibTrans" cxnId="{BD0B050A-E901-46EF-A54E-F7843E11E365}">
      <dgm:prSet/>
      <dgm:spPr/>
      <dgm:t>
        <a:bodyPr/>
        <a:lstStyle/>
        <a:p>
          <a:endParaRPr lang="en-US"/>
        </a:p>
      </dgm:t>
    </dgm:pt>
    <dgm:pt modelId="{1333D896-C3A2-4E36-8036-1753C1DCCA4D}">
      <dgm:prSet/>
      <dgm:spPr/>
      <dgm:t>
        <a:bodyPr/>
        <a:lstStyle/>
        <a:p>
          <a:r>
            <a:rPr lang="en-US" dirty="0"/>
            <a:t>Enhanced benefit package based on level of risk</a:t>
          </a:r>
        </a:p>
      </dgm:t>
    </dgm:pt>
    <dgm:pt modelId="{4D6A67DC-8C4A-4F30-903F-01BBD680F2C2}" type="parTrans" cxnId="{A5FF0DF8-EA11-4CA9-AE9F-67E13C3DA142}">
      <dgm:prSet/>
      <dgm:spPr/>
      <dgm:t>
        <a:bodyPr/>
        <a:lstStyle/>
        <a:p>
          <a:endParaRPr lang="en-US"/>
        </a:p>
      </dgm:t>
    </dgm:pt>
    <dgm:pt modelId="{82F83262-0D12-4F53-84F4-BF02260A3AB1}" type="sibTrans" cxnId="{A5FF0DF8-EA11-4CA9-AE9F-67E13C3DA142}">
      <dgm:prSet/>
      <dgm:spPr/>
      <dgm:t>
        <a:bodyPr/>
        <a:lstStyle/>
        <a:p>
          <a:endParaRPr lang="en-US"/>
        </a:p>
      </dgm:t>
    </dgm:pt>
    <dgm:pt modelId="{1CDAC0B6-757C-4EEF-B59F-1E4BB538C07E}" type="pres">
      <dgm:prSet presAssocID="{EA4B74CB-A467-475B-9689-162FE2AC86E8}" presName="Name0" presStyleCnt="0">
        <dgm:presLayoutVars>
          <dgm:chMax val="3"/>
          <dgm:chPref val="1"/>
          <dgm:dir/>
          <dgm:animLvl val="lvl"/>
          <dgm:resizeHandles/>
        </dgm:presLayoutVars>
      </dgm:prSet>
      <dgm:spPr/>
    </dgm:pt>
    <dgm:pt modelId="{862100E4-0E29-4410-86AA-FC47A829E1D4}" type="pres">
      <dgm:prSet presAssocID="{EA4B74CB-A467-475B-9689-162FE2AC86E8}" presName="outerBox" presStyleCnt="0"/>
      <dgm:spPr/>
    </dgm:pt>
    <dgm:pt modelId="{E5C87BD5-2294-41B0-8AE1-2302BB53887E}" type="pres">
      <dgm:prSet presAssocID="{EA4B74CB-A467-475B-9689-162FE2AC86E8}" presName="outerBoxParent" presStyleLbl="node1" presStyleIdx="0" presStyleCnt="1" custLinFactNeighborX="-715"/>
      <dgm:spPr/>
    </dgm:pt>
    <dgm:pt modelId="{E97E2D74-54A6-475C-8D16-2EC7AEE766F8}" type="pres">
      <dgm:prSet presAssocID="{EA4B74CB-A467-475B-9689-162FE2AC86E8}" presName="outerBoxChildren" presStyleCnt="0"/>
      <dgm:spPr/>
    </dgm:pt>
    <dgm:pt modelId="{AAACE26C-8468-47CD-B790-F3ACFC1A8602}" type="pres">
      <dgm:prSet presAssocID="{61879F62-ECB4-49E4-8AAC-20D79313A93A}" presName="oChild" presStyleLbl="fgAcc1" presStyleIdx="0" presStyleCnt="2" custScaleX="86130" custScaleY="66846" custLinFactNeighborX="11024" custLinFactNeighborY="-8578">
        <dgm:presLayoutVars>
          <dgm:bulletEnabled val="1"/>
        </dgm:presLayoutVars>
      </dgm:prSet>
      <dgm:spPr/>
    </dgm:pt>
    <dgm:pt modelId="{A267048B-0007-4010-9ECD-C9E8F9CF542B}" type="pres">
      <dgm:prSet presAssocID="{80385F6A-1BD5-441F-95DF-BAD978803061}" presName="outerSibTrans" presStyleCnt="0"/>
      <dgm:spPr/>
    </dgm:pt>
    <dgm:pt modelId="{7CA943F1-D883-4E29-A45A-19D32BB9AA6F}" type="pres">
      <dgm:prSet presAssocID="{E6281771-5A0A-471C-9F88-9A6D29B6D81B}" presName="oChild" presStyleLbl="fgAcc1" presStyleIdx="1" presStyleCnt="2" custScaleX="85356" custScaleY="65082" custLinFactNeighborY="-6391">
        <dgm:presLayoutVars>
          <dgm:bulletEnabled val="1"/>
        </dgm:presLayoutVars>
      </dgm:prSet>
      <dgm:spPr/>
    </dgm:pt>
  </dgm:ptLst>
  <dgm:cxnLst>
    <dgm:cxn modelId="{BD0B050A-E901-46EF-A54E-F7843E11E365}" srcId="{E6281771-5A0A-471C-9F88-9A6D29B6D81B}" destId="{687BCA91-A1C3-4072-80CF-6417B9A13DE3}" srcOrd="1" destOrd="0" parTransId="{2866C354-137F-480F-8EA9-863FADAAE801}" sibTransId="{9DA1AF2B-EA59-41A5-A1FA-93673BBC06A8}"/>
    <dgm:cxn modelId="{D3DAC614-7180-4460-87E5-FBE4C7EBBB36}" srcId="{E6281771-5A0A-471C-9F88-9A6D29B6D81B}" destId="{2A89787F-8C43-4B13-A206-C823E8A29348}" srcOrd="0" destOrd="0" parTransId="{BA4D706F-E756-4F92-B180-F88B46DA6143}" sibTransId="{096EA73A-4899-4B60-A152-9A63FD61BF31}"/>
    <dgm:cxn modelId="{1D327437-233D-460D-B095-61771B3751D1}" type="presOf" srcId="{1333D896-C3A2-4E36-8036-1753C1DCCA4D}" destId="{7CA943F1-D883-4E29-A45A-19D32BB9AA6F}" srcOrd="0" destOrd="3" presId="urn:microsoft.com/office/officeart/2005/8/layout/target2"/>
    <dgm:cxn modelId="{ECB58C46-E2C8-4566-9065-E4D51B774AD3}" srcId="{EA4B74CB-A467-475B-9689-162FE2AC86E8}" destId="{4738A191-5F1F-4544-BE0C-B31C04ABEFDE}" srcOrd="0" destOrd="0" parTransId="{5A4682F4-0974-4285-A8C0-EDC9EC0611D6}" sibTransId="{5CC82457-9D0C-4B7B-8A96-93627D5564FF}"/>
    <dgm:cxn modelId="{E7FA7A68-C788-4B80-86A5-410791F8AFE5}" type="presOf" srcId="{4738A191-5F1F-4544-BE0C-B31C04ABEFDE}" destId="{E5C87BD5-2294-41B0-8AE1-2302BB53887E}" srcOrd="0" destOrd="0" presId="urn:microsoft.com/office/officeart/2005/8/layout/target2"/>
    <dgm:cxn modelId="{0364B76C-AC22-421A-858E-C0F01045DB77}" srcId="{61879F62-ECB4-49E4-8AAC-20D79313A93A}" destId="{D094EA07-819A-442E-91DE-601D60DF71E0}" srcOrd="0" destOrd="0" parTransId="{E8F52B4F-51C4-4135-B8E0-E6D4C244FC16}" sibTransId="{857534F3-111B-4C48-BEA8-F8204D9A0481}"/>
    <dgm:cxn modelId="{309AB659-63CC-4D5F-A521-569486822817}" type="presOf" srcId="{EA4B74CB-A467-475B-9689-162FE2AC86E8}" destId="{1CDAC0B6-757C-4EEF-B59F-1E4BB538C07E}" srcOrd="0" destOrd="0" presId="urn:microsoft.com/office/officeart/2005/8/layout/target2"/>
    <dgm:cxn modelId="{002DAA7F-B185-48A6-8CCB-DB2A2B17AD1A}" type="presOf" srcId="{CBC0422F-62DE-4777-A896-E8F529BC839C}" destId="{AAACE26C-8468-47CD-B790-F3ACFC1A8602}" srcOrd="0" destOrd="2" presId="urn:microsoft.com/office/officeart/2005/8/layout/target2"/>
    <dgm:cxn modelId="{A745A0A6-A309-4C14-9685-28BFD3259DDD}" type="presOf" srcId="{61879F62-ECB4-49E4-8AAC-20D79313A93A}" destId="{AAACE26C-8468-47CD-B790-F3ACFC1A8602}" srcOrd="0" destOrd="0" presId="urn:microsoft.com/office/officeart/2005/8/layout/target2"/>
    <dgm:cxn modelId="{3A554BB0-F7D7-41D2-8F3D-1CE5B622B650}" type="presOf" srcId="{D094EA07-819A-442E-91DE-601D60DF71E0}" destId="{AAACE26C-8468-47CD-B790-F3ACFC1A8602}" srcOrd="0" destOrd="1" presId="urn:microsoft.com/office/officeart/2005/8/layout/target2"/>
    <dgm:cxn modelId="{2F683EB3-E799-4BCD-A475-73C4C9EE969B}" type="presOf" srcId="{687BCA91-A1C3-4072-80CF-6417B9A13DE3}" destId="{7CA943F1-D883-4E29-A45A-19D32BB9AA6F}" srcOrd="0" destOrd="2" presId="urn:microsoft.com/office/officeart/2005/8/layout/target2"/>
    <dgm:cxn modelId="{8B2C9DB7-C6C9-4567-86A2-10CEB1201BB7}" srcId="{61879F62-ECB4-49E4-8AAC-20D79313A93A}" destId="{CBC0422F-62DE-4777-A896-E8F529BC839C}" srcOrd="1" destOrd="0" parTransId="{4CA2B976-2C8F-4B17-A3B9-58F7202688B8}" sibTransId="{6A8602FD-ABEA-4D96-9A0C-9CF4EFB4667E}"/>
    <dgm:cxn modelId="{1E52ABB7-BA32-4046-BF6E-BC8EC492AAAE}" srcId="{61879F62-ECB4-49E4-8AAC-20D79313A93A}" destId="{D076F24E-9573-477A-89AB-480D2CB36D26}" srcOrd="2" destOrd="0" parTransId="{1D36F429-18ED-44C6-ADE1-F955A11389B4}" sibTransId="{726EE5BB-68F1-4858-9AB1-9D503AD7E7F0}"/>
    <dgm:cxn modelId="{CC507BCD-E75B-4562-A24D-E04F9FDF9CFE}" type="presOf" srcId="{D076F24E-9573-477A-89AB-480D2CB36D26}" destId="{AAACE26C-8468-47CD-B790-F3ACFC1A8602}" srcOrd="0" destOrd="3" presId="urn:microsoft.com/office/officeart/2005/8/layout/target2"/>
    <dgm:cxn modelId="{A4A35CD8-E244-47EA-88E5-734020F49D0C}" type="presOf" srcId="{E6281771-5A0A-471C-9F88-9A6D29B6D81B}" destId="{7CA943F1-D883-4E29-A45A-19D32BB9AA6F}" srcOrd="0" destOrd="0" presId="urn:microsoft.com/office/officeart/2005/8/layout/target2"/>
    <dgm:cxn modelId="{418E9BDB-8467-4E45-B7AE-16EE718CC0D0}" srcId="{4738A191-5F1F-4544-BE0C-B31C04ABEFDE}" destId="{E6281771-5A0A-471C-9F88-9A6D29B6D81B}" srcOrd="1" destOrd="0" parTransId="{5962A812-6A0D-4047-9364-182EEAEF5F5C}" sibTransId="{C479A3FF-2BFC-4455-AB3B-37E267C58ACD}"/>
    <dgm:cxn modelId="{F3FF78EE-EE98-4C3F-B4A5-AB435D5EF805}" type="presOf" srcId="{2A89787F-8C43-4B13-A206-C823E8A29348}" destId="{7CA943F1-D883-4E29-A45A-19D32BB9AA6F}" srcOrd="0" destOrd="1" presId="urn:microsoft.com/office/officeart/2005/8/layout/target2"/>
    <dgm:cxn modelId="{A5FF0DF8-EA11-4CA9-AE9F-67E13C3DA142}" srcId="{E6281771-5A0A-471C-9F88-9A6D29B6D81B}" destId="{1333D896-C3A2-4E36-8036-1753C1DCCA4D}" srcOrd="2" destOrd="0" parTransId="{4D6A67DC-8C4A-4F30-903F-01BBD680F2C2}" sibTransId="{82F83262-0D12-4F53-84F4-BF02260A3AB1}"/>
    <dgm:cxn modelId="{FE41AFFB-4A11-48AA-BC18-F9AA94F1CDB8}" srcId="{4738A191-5F1F-4544-BE0C-B31C04ABEFDE}" destId="{61879F62-ECB4-49E4-8AAC-20D79313A93A}" srcOrd="0" destOrd="0" parTransId="{C5292E40-5AB6-42A3-94EF-F879C0F2F34D}" sibTransId="{80385F6A-1BD5-441F-95DF-BAD978803061}"/>
    <dgm:cxn modelId="{EA06C1FB-70B2-409F-9E16-CFC877A30BB0}" type="presParOf" srcId="{1CDAC0B6-757C-4EEF-B59F-1E4BB538C07E}" destId="{862100E4-0E29-4410-86AA-FC47A829E1D4}" srcOrd="0" destOrd="0" presId="urn:microsoft.com/office/officeart/2005/8/layout/target2"/>
    <dgm:cxn modelId="{01799E65-0B1B-48E1-931E-22F78636383E}" type="presParOf" srcId="{862100E4-0E29-4410-86AA-FC47A829E1D4}" destId="{E5C87BD5-2294-41B0-8AE1-2302BB53887E}" srcOrd="0" destOrd="0" presId="urn:microsoft.com/office/officeart/2005/8/layout/target2"/>
    <dgm:cxn modelId="{CAE72ACA-5AE6-465B-8A0A-9DFA46BE57D3}" type="presParOf" srcId="{862100E4-0E29-4410-86AA-FC47A829E1D4}" destId="{E97E2D74-54A6-475C-8D16-2EC7AEE766F8}" srcOrd="1" destOrd="0" presId="urn:microsoft.com/office/officeart/2005/8/layout/target2"/>
    <dgm:cxn modelId="{11C55AAD-FA15-4B51-9C45-CF748C680DDD}" type="presParOf" srcId="{E97E2D74-54A6-475C-8D16-2EC7AEE766F8}" destId="{AAACE26C-8468-47CD-B790-F3ACFC1A8602}" srcOrd="0" destOrd="0" presId="urn:microsoft.com/office/officeart/2005/8/layout/target2"/>
    <dgm:cxn modelId="{D8482286-BA74-41A0-A27F-434047A7735A}" type="presParOf" srcId="{E97E2D74-54A6-475C-8D16-2EC7AEE766F8}" destId="{A267048B-0007-4010-9ECD-C9E8F9CF542B}" srcOrd="1" destOrd="0" presId="urn:microsoft.com/office/officeart/2005/8/layout/target2"/>
    <dgm:cxn modelId="{E4981888-9C96-47EF-BCF1-5B8AE772CC29}" type="presParOf" srcId="{E97E2D74-54A6-475C-8D16-2EC7AEE766F8}" destId="{7CA943F1-D883-4E29-A45A-19D32BB9AA6F}" srcOrd="2" destOrd="0" presId="urn:microsoft.com/office/officeart/2005/8/layout/targe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A4B74CB-A467-475B-9689-162FE2AC86E8}" type="doc">
      <dgm:prSet loTypeId="urn:microsoft.com/office/officeart/2005/8/layout/target2" loCatId="relationship" qsTypeId="urn:microsoft.com/office/officeart/2005/8/quickstyle/simple1" qsCatId="simple" csTypeId="urn:microsoft.com/office/officeart/2005/8/colors/colorful3" csCatId="colorful" phldr="1"/>
      <dgm:spPr/>
      <dgm:t>
        <a:bodyPr/>
        <a:lstStyle/>
        <a:p>
          <a:endParaRPr lang="en-US"/>
        </a:p>
      </dgm:t>
    </dgm:pt>
    <dgm:pt modelId="{4738A191-5F1F-4544-BE0C-B31C04ABEFDE}">
      <dgm:prSet phldrT="[Text]" custT="1"/>
      <dgm:spPr/>
      <dgm:t>
        <a:bodyPr/>
        <a:lstStyle/>
        <a:p>
          <a:r>
            <a:rPr lang="en-US" sz="4000" dirty="0"/>
            <a:t>Plan level assessment: </a:t>
          </a:r>
        </a:p>
        <a:p>
          <a:r>
            <a:rPr lang="en-US" sz="3200" dirty="0"/>
            <a:t>Analysis of risk based on claims/encounter data</a:t>
          </a:r>
        </a:p>
      </dgm:t>
    </dgm:pt>
    <dgm:pt modelId="{5A4682F4-0974-4285-A8C0-EDC9EC0611D6}" type="parTrans" cxnId="{ECB58C46-E2C8-4566-9065-E4D51B774AD3}">
      <dgm:prSet/>
      <dgm:spPr/>
      <dgm:t>
        <a:bodyPr/>
        <a:lstStyle/>
        <a:p>
          <a:endParaRPr lang="en-US"/>
        </a:p>
      </dgm:t>
    </dgm:pt>
    <dgm:pt modelId="{5CC82457-9D0C-4B7B-8A96-93627D5564FF}" type="sibTrans" cxnId="{ECB58C46-E2C8-4566-9065-E4D51B774AD3}">
      <dgm:prSet/>
      <dgm:spPr/>
      <dgm:t>
        <a:bodyPr/>
        <a:lstStyle/>
        <a:p>
          <a:endParaRPr lang="en-US"/>
        </a:p>
      </dgm:t>
    </dgm:pt>
    <dgm:pt modelId="{61879F62-ECB4-49E4-8AAC-20D79313A93A}">
      <dgm:prSet phldrT="[Text]"/>
      <dgm:spPr/>
      <dgm:t>
        <a:bodyPr/>
        <a:lstStyle/>
        <a:p>
          <a:r>
            <a:rPr lang="en-US" dirty="0"/>
            <a:t>Barriers</a:t>
          </a:r>
        </a:p>
      </dgm:t>
    </dgm:pt>
    <dgm:pt modelId="{C5292E40-5AB6-42A3-94EF-F879C0F2F34D}" type="parTrans" cxnId="{FE41AFFB-4A11-48AA-BC18-F9AA94F1CDB8}">
      <dgm:prSet/>
      <dgm:spPr/>
      <dgm:t>
        <a:bodyPr/>
        <a:lstStyle/>
        <a:p>
          <a:endParaRPr lang="en-US"/>
        </a:p>
      </dgm:t>
    </dgm:pt>
    <dgm:pt modelId="{80385F6A-1BD5-441F-95DF-BAD978803061}" type="sibTrans" cxnId="{FE41AFFB-4A11-48AA-BC18-F9AA94F1CDB8}">
      <dgm:prSet/>
      <dgm:spPr/>
      <dgm:t>
        <a:bodyPr/>
        <a:lstStyle/>
        <a:p>
          <a:endParaRPr lang="en-US"/>
        </a:p>
      </dgm:t>
    </dgm:pt>
    <dgm:pt modelId="{D094EA07-819A-442E-91DE-601D60DF71E0}">
      <dgm:prSet phldrT="[Text]"/>
      <dgm:spPr/>
      <dgm:t>
        <a:bodyPr/>
        <a:lstStyle/>
        <a:p>
          <a:r>
            <a:rPr lang="en-US" dirty="0"/>
            <a:t>Incomplete data received by plans</a:t>
          </a:r>
        </a:p>
      </dgm:t>
    </dgm:pt>
    <dgm:pt modelId="{E8F52B4F-51C4-4135-B8E0-E6D4C244FC16}" type="parTrans" cxnId="{0364B76C-AC22-421A-858E-C0F01045DB77}">
      <dgm:prSet/>
      <dgm:spPr/>
      <dgm:t>
        <a:bodyPr/>
        <a:lstStyle/>
        <a:p>
          <a:endParaRPr lang="en-US"/>
        </a:p>
      </dgm:t>
    </dgm:pt>
    <dgm:pt modelId="{857534F3-111B-4C48-BEA8-F8204D9A0481}" type="sibTrans" cxnId="{0364B76C-AC22-421A-858E-C0F01045DB77}">
      <dgm:prSet/>
      <dgm:spPr/>
      <dgm:t>
        <a:bodyPr/>
        <a:lstStyle/>
        <a:p>
          <a:endParaRPr lang="en-US"/>
        </a:p>
      </dgm:t>
    </dgm:pt>
    <dgm:pt modelId="{FAD4549C-F421-4A2A-B458-563A66AD40DB}">
      <dgm:prSet phldrT="[Text]"/>
      <dgm:spPr/>
      <dgm:t>
        <a:bodyPr/>
        <a:lstStyle/>
        <a:p>
          <a:r>
            <a:rPr lang="en-US" dirty="0"/>
            <a:t>Lack of medical/dental integration</a:t>
          </a:r>
        </a:p>
      </dgm:t>
    </dgm:pt>
    <dgm:pt modelId="{2CB1CD98-2841-4CF3-A7A7-E6428F4A083F}" type="parTrans" cxnId="{783FE112-48BC-4F83-AAB9-B3EA8CCA22FF}">
      <dgm:prSet/>
      <dgm:spPr/>
      <dgm:t>
        <a:bodyPr/>
        <a:lstStyle/>
        <a:p>
          <a:endParaRPr lang="en-US"/>
        </a:p>
      </dgm:t>
    </dgm:pt>
    <dgm:pt modelId="{25229AA7-1DAB-47FA-8DB6-4B5C7953D9AB}" type="sibTrans" cxnId="{783FE112-48BC-4F83-AAB9-B3EA8CCA22FF}">
      <dgm:prSet/>
      <dgm:spPr/>
      <dgm:t>
        <a:bodyPr/>
        <a:lstStyle/>
        <a:p>
          <a:endParaRPr lang="en-US"/>
        </a:p>
      </dgm:t>
    </dgm:pt>
    <dgm:pt modelId="{2E04D6C7-F1D4-44CD-A19C-CB91824E1F99}">
      <dgm:prSet phldrT="[Text]"/>
      <dgm:spPr/>
      <dgm:t>
        <a:bodyPr/>
        <a:lstStyle/>
        <a:p>
          <a:r>
            <a:rPr lang="en-US" dirty="0"/>
            <a:t>Lack of diagnostic codes</a:t>
          </a:r>
        </a:p>
      </dgm:t>
    </dgm:pt>
    <dgm:pt modelId="{B39E66FC-C30C-4236-8A4D-3D7DA1BA31DB}" type="parTrans" cxnId="{D3A3C264-3ECA-4D41-A752-237B420F9B73}">
      <dgm:prSet/>
      <dgm:spPr/>
      <dgm:t>
        <a:bodyPr/>
        <a:lstStyle/>
        <a:p>
          <a:endParaRPr lang="en-US"/>
        </a:p>
      </dgm:t>
    </dgm:pt>
    <dgm:pt modelId="{7950FA6A-C6A1-4DBA-9AA4-19DF81A819B1}" type="sibTrans" cxnId="{D3A3C264-3ECA-4D41-A752-237B420F9B73}">
      <dgm:prSet/>
      <dgm:spPr/>
      <dgm:t>
        <a:bodyPr/>
        <a:lstStyle/>
        <a:p>
          <a:endParaRPr lang="en-US"/>
        </a:p>
      </dgm:t>
    </dgm:pt>
    <dgm:pt modelId="{E6281771-5A0A-471C-9F88-9A6D29B6D81B}">
      <dgm:prSet phldrT="[Text]"/>
      <dgm:spPr>
        <a:ln>
          <a:noFill/>
        </a:ln>
      </dgm:spPr>
      <dgm:t>
        <a:bodyPr/>
        <a:lstStyle/>
        <a:p>
          <a:r>
            <a:rPr lang="en-US" dirty="0"/>
            <a:t>Opportunities</a:t>
          </a:r>
        </a:p>
      </dgm:t>
    </dgm:pt>
    <dgm:pt modelId="{5962A812-6A0D-4047-9364-182EEAEF5F5C}" type="parTrans" cxnId="{418E9BDB-8467-4E45-B7AE-16EE718CC0D0}">
      <dgm:prSet/>
      <dgm:spPr/>
      <dgm:t>
        <a:bodyPr/>
        <a:lstStyle/>
        <a:p>
          <a:endParaRPr lang="en-US"/>
        </a:p>
      </dgm:t>
    </dgm:pt>
    <dgm:pt modelId="{C479A3FF-2BFC-4455-AB3B-37E267C58ACD}" type="sibTrans" cxnId="{418E9BDB-8467-4E45-B7AE-16EE718CC0D0}">
      <dgm:prSet/>
      <dgm:spPr/>
      <dgm:t>
        <a:bodyPr/>
        <a:lstStyle/>
        <a:p>
          <a:endParaRPr lang="en-US"/>
        </a:p>
      </dgm:t>
    </dgm:pt>
    <dgm:pt modelId="{2A89787F-8C43-4B13-A206-C823E8A29348}">
      <dgm:prSet phldrT="[Text]"/>
      <dgm:spPr>
        <a:ln>
          <a:noFill/>
        </a:ln>
      </dgm:spPr>
      <dgm:t>
        <a:bodyPr/>
        <a:lstStyle/>
        <a:p>
          <a:r>
            <a:rPr lang="en-US" dirty="0"/>
            <a:t>Integration between health and dental plan data to identify high-risk members and target outreach</a:t>
          </a:r>
        </a:p>
      </dgm:t>
    </dgm:pt>
    <dgm:pt modelId="{BA4D706F-E756-4F92-B180-F88B46DA6143}" type="parTrans" cxnId="{D3DAC614-7180-4460-87E5-FBE4C7EBBB36}">
      <dgm:prSet/>
      <dgm:spPr/>
      <dgm:t>
        <a:bodyPr/>
        <a:lstStyle/>
        <a:p>
          <a:endParaRPr lang="en-US"/>
        </a:p>
      </dgm:t>
    </dgm:pt>
    <dgm:pt modelId="{096EA73A-4899-4B60-A152-9A63FD61BF31}" type="sibTrans" cxnId="{D3DAC614-7180-4460-87E5-FBE4C7EBBB36}">
      <dgm:prSet/>
      <dgm:spPr/>
      <dgm:t>
        <a:bodyPr/>
        <a:lstStyle/>
        <a:p>
          <a:endParaRPr lang="en-US"/>
        </a:p>
      </dgm:t>
    </dgm:pt>
    <dgm:pt modelId="{D02E3036-6286-4519-A5C2-32487149C19C}">
      <dgm:prSet phldrT="[Text]"/>
      <dgm:spPr>
        <a:ln>
          <a:noFill/>
        </a:ln>
      </dgm:spPr>
      <dgm:t>
        <a:bodyPr/>
        <a:lstStyle/>
        <a:p>
          <a:r>
            <a:rPr lang="en-US" dirty="0"/>
            <a:t>Supporting the movement towards requiring diagnostic codes </a:t>
          </a:r>
        </a:p>
      </dgm:t>
    </dgm:pt>
    <dgm:pt modelId="{7100A0D5-A2B0-4837-AC6B-ED5FA089CE20}" type="parTrans" cxnId="{5DF1095F-EDF6-4958-995F-FE1531AC3770}">
      <dgm:prSet/>
      <dgm:spPr/>
      <dgm:t>
        <a:bodyPr/>
        <a:lstStyle/>
        <a:p>
          <a:endParaRPr lang="en-US"/>
        </a:p>
      </dgm:t>
    </dgm:pt>
    <dgm:pt modelId="{3EA72B7A-A75F-4511-8A58-59A08ECF76CB}" type="sibTrans" cxnId="{5DF1095F-EDF6-4958-995F-FE1531AC3770}">
      <dgm:prSet/>
      <dgm:spPr/>
      <dgm:t>
        <a:bodyPr/>
        <a:lstStyle/>
        <a:p>
          <a:endParaRPr lang="en-US"/>
        </a:p>
      </dgm:t>
    </dgm:pt>
    <dgm:pt modelId="{1CDAC0B6-757C-4EEF-B59F-1E4BB538C07E}" type="pres">
      <dgm:prSet presAssocID="{EA4B74CB-A467-475B-9689-162FE2AC86E8}" presName="Name0" presStyleCnt="0">
        <dgm:presLayoutVars>
          <dgm:chMax val="3"/>
          <dgm:chPref val="1"/>
          <dgm:dir/>
          <dgm:animLvl val="lvl"/>
          <dgm:resizeHandles/>
        </dgm:presLayoutVars>
      </dgm:prSet>
      <dgm:spPr/>
    </dgm:pt>
    <dgm:pt modelId="{862100E4-0E29-4410-86AA-FC47A829E1D4}" type="pres">
      <dgm:prSet presAssocID="{EA4B74CB-A467-475B-9689-162FE2AC86E8}" presName="outerBox" presStyleCnt="0"/>
      <dgm:spPr/>
    </dgm:pt>
    <dgm:pt modelId="{E5C87BD5-2294-41B0-8AE1-2302BB53887E}" type="pres">
      <dgm:prSet presAssocID="{EA4B74CB-A467-475B-9689-162FE2AC86E8}" presName="outerBoxParent" presStyleLbl="node1" presStyleIdx="0" presStyleCnt="1" custLinFactNeighborX="1167" custLinFactNeighborY="-262"/>
      <dgm:spPr/>
    </dgm:pt>
    <dgm:pt modelId="{E97E2D74-54A6-475C-8D16-2EC7AEE766F8}" type="pres">
      <dgm:prSet presAssocID="{EA4B74CB-A467-475B-9689-162FE2AC86E8}" presName="outerBoxChildren" presStyleCnt="0"/>
      <dgm:spPr/>
    </dgm:pt>
    <dgm:pt modelId="{AAACE26C-8468-47CD-B790-F3ACFC1A8602}" type="pres">
      <dgm:prSet presAssocID="{61879F62-ECB4-49E4-8AAC-20D79313A93A}" presName="oChild" presStyleLbl="fgAcc1" presStyleIdx="0" presStyleCnt="2" custScaleX="79379" custScaleY="76038" custLinFactNeighborX="-48435" custLinFactNeighborY="9342">
        <dgm:presLayoutVars>
          <dgm:bulletEnabled val="1"/>
        </dgm:presLayoutVars>
      </dgm:prSet>
      <dgm:spPr/>
    </dgm:pt>
    <dgm:pt modelId="{A267048B-0007-4010-9ECD-C9E8F9CF542B}" type="pres">
      <dgm:prSet presAssocID="{80385F6A-1BD5-441F-95DF-BAD978803061}" presName="outerSibTrans" presStyleCnt="0"/>
      <dgm:spPr/>
    </dgm:pt>
    <dgm:pt modelId="{7CA943F1-D883-4E29-A45A-19D32BB9AA6F}" type="pres">
      <dgm:prSet presAssocID="{E6281771-5A0A-471C-9F88-9A6D29B6D81B}" presName="oChild" presStyleLbl="fgAcc1" presStyleIdx="1" presStyleCnt="2" custScaleX="85902" custScaleY="66350" custLinFactNeighborX="77496" custLinFactNeighborY="5016">
        <dgm:presLayoutVars>
          <dgm:bulletEnabled val="1"/>
        </dgm:presLayoutVars>
      </dgm:prSet>
      <dgm:spPr/>
    </dgm:pt>
  </dgm:ptLst>
  <dgm:cxnLst>
    <dgm:cxn modelId="{748CB607-24E1-49E0-A96B-26CE90F249BE}" type="presOf" srcId="{FAD4549C-F421-4A2A-B458-563A66AD40DB}" destId="{AAACE26C-8468-47CD-B790-F3ACFC1A8602}" srcOrd="0" destOrd="3" presId="urn:microsoft.com/office/officeart/2005/8/layout/target2"/>
    <dgm:cxn modelId="{783FE112-48BC-4F83-AAB9-B3EA8CCA22FF}" srcId="{61879F62-ECB4-49E4-8AAC-20D79313A93A}" destId="{FAD4549C-F421-4A2A-B458-563A66AD40DB}" srcOrd="2" destOrd="0" parTransId="{2CB1CD98-2841-4CF3-A7A7-E6428F4A083F}" sibTransId="{25229AA7-1DAB-47FA-8DB6-4B5C7953D9AB}"/>
    <dgm:cxn modelId="{D3DAC614-7180-4460-87E5-FBE4C7EBBB36}" srcId="{E6281771-5A0A-471C-9F88-9A6D29B6D81B}" destId="{2A89787F-8C43-4B13-A206-C823E8A29348}" srcOrd="0" destOrd="0" parTransId="{BA4D706F-E756-4F92-B180-F88B46DA6143}" sibTransId="{096EA73A-4899-4B60-A152-9A63FD61BF31}"/>
    <dgm:cxn modelId="{5DF1095F-EDF6-4958-995F-FE1531AC3770}" srcId="{E6281771-5A0A-471C-9F88-9A6D29B6D81B}" destId="{D02E3036-6286-4519-A5C2-32487149C19C}" srcOrd="1" destOrd="0" parTransId="{7100A0D5-A2B0-4837-AC6B-ED5FA089CE20}" sibTransId="{3EA72B7A-A75F-4511-8A58-59A08ECF76CB}"/>
    <dgm:cxn modelId="{D3A3C264-3ECA-4D41-A752-237B420F9B73}" srcId="{61879F62-ECB4-49E4-8AAC-20D79313A93A}" destId="{2E04D6C7-F1D4-44CD-A19C-CB91824E1F99}" srcOrd="1" destOrd="0" parTransId="{B39E66FC-C30C-4236-8A4D-3D7DA1BA31DB}" sibTransId="{7950FA6A-C6A1-4DBA-9AA4-19DF81A819B1}"/>
    <dgm:cxn modelId="{ECB58C46-E2C8-4566-9065-E4D51B774AD3}" srcId="{EA4B74CB-A467-475B-9689-162FE2AC86E8}" destId="{4738A191-5F1F-4544-BE0C-B31C04ABEFDE}" srcOrd="0" destOrd="0" parTransId="{5A4682F4-0974-4285-A8C0-EDC9EC0611D6}" sibTransId="{5CC82457-9D0C-4B7B-8A96-93627D5564FF}"/>
    <dgm:cxn modelId="{E7FA7A68-C788-4B80-86A5-410791F8AFE5}" type="presOf" srcId="{4738A191-5F1F-4544-BE0C-B31C04ABEFDE}" destId="{E5C87BD5-2294-41B0-8AE1-2302BB53887E}" srcOrd="0" destOrd="0" presId="urn:microsoft.com/office/officeart/2005/8/layout/target2"/>
    <dgm:cxn modelId="{0364B76C-AC22-421A-858E-C0F01045DB77}" srcId="{61879F62-ECB4-49E4-8AAC-20D79313A93A}" destId="{D094EA07-819A-442E-91DE-601D60DF71E0}" srcOrd="0" destOrd="0" parTransId="{E8F52B4F-51C4-4135-B8E0-E6D4C244FC16}" sibTransId="{857534F3-111B-4C48-BEA8-F8204D9A0481}"/>
    <dgm:cxn modelId="{309AB659-63CC-4D5F-A521-569486822817}" type="presOf" srcId="{EA4B74CB-A467-475B-9689-162FE2AC86E8}" destId="{1CDAC0B6-757C-4EEF-B59F-1E4BB538C07E}" srcOrd="0" destOrd="0" presId="urn:microsoft.com/office/officeart/2005/8/layout/target2"/>
    <dgm:cxn modelId="{BA31CE94-949A-4A09-99A4-E0D52A18317D}" type="presOf" srcId="{D02E3036-6286-4519-A5C2-32487149C19C}" destId="{7CA943F1-D883-4E29-A45A-19D32BB9AA6F}" srcOrd="0" destOrd="2" presId="urn:microsoft.com/office/officeart/2005/8/layout/target2"/>
    <dgm:cxn modelId="{A745A0A6-A309-4C14-9685-28BFD3259DDD}" type="presOf" srcId="{61879F62-ECB4-49E4-8AAC-20D79313A93A}" destId="{AAACE26C-8468-47CD-B790-F3ACFC1A8602}" srcOrd="0" destOrd="0" presId="urn:microsoft.com/office/officeart/2005/8/layout/target2"/>
    <dgm:cxn modelId="{3A554BB0-F7D7-41D2-8F3D-1CE5B622B650}" type="presOf" srcId="{D094EA07-819A-442E-91DE-601D60DF71E0}" destId="{AAACE26C-8468-47CD-B790-F3ACFC1A8602}" srcOrd="0" destOrd="1" presId="urn:microsoft.com/office/officeart/2005/8/layout/target2"/>
    <dgm:cxn modelId="{A4A35CD8-E244-47EA-88E5-734020F49D0C}" type="presOf" srcId="{E6281771-5A0A-471C-9F88-9A6D29B6D81B}" destId="{7CA943F1-D883-4E29-A45A-19D32BB9AA6F}" srcOrd="0" destOrd="0" presId="urn:microsoft.com/office/officeart/2005/8/layout/target2"/>
    <dgm:cxn modelId="{418E9BDB-8467-4E45-B7AE-16EE718CC0D0}" srcId="{4738A191-5F1F-4544-BE0C-B31C04ABEFDE}" destId="{E6281771-5A0A-471C-9F88-9A6D29B6D81B}" srcOrd="1" destOrd="0" parTransId="{5962A812-6A0D-4047-9364-182EEAEF5F5C}" sibTransId="{C479A3FF-2BFC-4455-AB3B-37E267C58ACD}"/>
    <dgm:cxn modelId="{F3FF78EE-EE98-4C3F-B4A5-AB435D5EF805}" type="presOf" srcId="{2A89787F-8C43-4B13-A206-C823E8A29348}" destId="{7CA943F1-D883-4E29-A45A-19D32BB9AA6F}" srcOrd="0" destOrd="1" presId="urn:microsoft.com/office/officeart/2005/8/layout/target2"/>
    <dgm:cxn modelId="{AB1196F4-91B9-4DF9-8098-ACDB2716D92F}" type="presOf" srcId="{2E04D6C7-F1D4-44CD-A19C-CB91824E1F99}" destId="{AAACE26C-8468-47CD-B790-F3ACFC1A8602}" srcOrd="0" destOrd="2" presId="urn:microsoft.com/office/officeart/2005/8/layout/target2"/>
    <dgm:cxn modelId="{FE41AFFB-4A11-48AA-BC18-F9AA94F1CDB8}" srcId="{4738A191-5F1F-4544-BE0C-B31C04ABEFDE}" destId="{61879F62-ECB4-49E4-8AAC-20D79313A93A}" srcOrd="0" destOrd="0" parTransId="{C5292E40-5AB6-42A3-94EF-F879C0F2F34D}" sibTransId="{80385F6A-1BD5-441F-95DF-BAD978803061}"/>
    <dgm:cxn modelId="{EA06C1FB-70B2-409F-9E16-CFC877A30BB0}" type="presParOf" srcId="{1CDAC0B6-757C-4EEF-B59F-1E4BB538C07E}" destId="{862100E4-0E29-4410-86AA-FC47A829E1D4}" srcOrd="0" destOrd="0" presId="urn:microsoft.com/office/officeart/2005/8/layout/target2"/>
    <dgm:cxn modelId="{01799E65-0B1B-48E1-931E-22F78636383E}" type="presParOf" srcId="{862100E4-0E29-4410-86AA-FC47A829E1D4}" destId="{E5C87BD5-2294-41B0-8AE1-2302BB53887E}" srcOrd="0" destOrd="0" presId="urn:microsoft.com/office/officeart/2005/8/layout/target2"/>
    <dgm:cxn modelId="{CAE72ACA-5AE6-465B-8A0A-9DFA46BE57D3}" type="presParOf" srcId="{862100E4-0E29-4410-86AA-FC47A829E1D4}" destId="{E97E2D74-54A6-475C-8D16-2EC7AEE766F8}" srcOrd="1" destOrd="0" presId="urn:microsoft.com/office/officeart/2005/8/layout/target2"/>
    <dgm:cxn modelId="{11C55AAD-FA15-4B51-9C45-CF748C680DDD}" type="presParOf" srcId="{E97E2D74-54A6-475C-8D16-2EC7AEE766F8}" destId="{AAACE26C-8468-47CD-B790-F3ACFC1A8602}" srcOrd="0" destOrd="0" presId="urn:microsoft.com/office/officeart/2005/8/layout/target2"/>
    <dgm:cxn modelId="{D8482286-BA74-41A0-A27F-434047A7735A}" type="presParOf" srcId="{E97E2D74-54A6-475C-8D16-2EC7AEE766F8}" destId="{A267048B-0007-4010-9ECD-C9E8F9CF542B}" srcOrd="1" destOrd="0" presId="urn:microsoft.com/office/officeart/2005/8/layout/target2"/>
    <dgm:cxn modelId="{E4981888-9C96-47EF-BCF1-5B8AE772CC29}" type="presParOf" srcId="{E97E2D74-54A6-475C-8D16-2EC7AEE766F8}" destId="{7CA943F1-D883-4E29-A45A-19D32BB9AA6F}" srcOrd="2" destOrd="0" presId="urn:microsoft.com/office/officeart/2005/8/layout/targe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08E4133-ECAD-4A2E-99CD-C609AB365E29}" type="doc">
      <dgm:prSet loTypeId="urn:microsoft.com/office/officeart/2005/8/layout/hierarchy4" loCatId="hierarchy" qsTypeId="urn:microsoft.com/office/officeart/2005/8/quickstyle/simple1" qsCatId="simple" csTypeId="urn:microsoft.com/office/officeart/2005/8/colors/colorful2" csCatId="colorful" phldr="1"/>
      <dgm:spPr/>
      <dgm:t>
        <a:bodyPr/>
        <a:lstStyle/>
        <a:p>
          <a:endParaRPr lang="en-US"/>
        </a:p>
      </dgm:t>
    </dgm:pt>
    <dgm:pt modelId="{D7375DE2-7B31-4366-AD71-24ECD91E3891}">
      <dgm:prSet phldrT="[Text]" custT="1"/>
      <dgm:spPr/>
      <dgm:t>
        <a:bodyPr/>
        <a:lstStyle/>
        <a:p>
          <a:r>
            <a:rPr lang="en-US" sz="2400" dirty="0"/>
            <a:t>Plan Management &amp; Delivery System Reform Advisory Group</a:t>
          </a:r>
        </a:p>
      </dgm:t>
    </dgm:pt>
    <dgm:pt modelId="{315837C9-8E0E-48BC-B21B-D33584612581}" type="parTrans" cxnId="{2587FE37-3995-404C-836F-93A91FE602B5}">
      <dgm:prSet/>
      <dgm:spPr/>
      <dgm:t>
        <a:bodyPr/>
        <a:lstStyle/>
        <a:p>
          <a:endParaRPr lang="en-US"/>
        </a:p>
      </dgm:t>
    </dgm:pt>
    <dgm:pt modelId="{DD26210F-B599-4DA1-B50E-21E4BC6AA106}" type="sibTrans" cxnId="{2587FE37-3995-404C-836F-93A91FE602B5}">
      <dgm:prSet/>
      <dgm:spPr/>
      <dgm:t>
        <a:bodyPr/>
        <a:lstStyle/>
        <a:p>
          <a:endParaRPr lang="en-US"/>
        </a:p>
      </dgm:t>
    </dgm:pt>
    <dgm:pt modelId="{33890830-60C3-40DA-949A-60F4D2739D51}">
      <dgm:prSet phldrT="[Text]"/>
      <dgm:spPr/>
      <dgm:t>
        <a:bodyPr/>
        <a:lstStyle/>
        <a:p>
          <a:r>
            <a:rPr lang="en-US" dirty="0"/>
            <a:t>Benefit Design* </a:t>
          </a:r>
        </a:p>
      </dgm:t>
    </dgm:pt>
    <dgm:pt modelId="{3B561FF8-9B27-4662-AB93-20088F189A11}" type="parTrans" cxnId="{9E9ACA88-6F2D-4774-A29E-460017608F6E}">
      <dgm:prSet/>
      <dgm:spPr/>
      <dgm:t>
        <a:bodyPr/>
        <a:lstStyle/>
        <a:p>
          <a:endParaRPr lang="en-US"/>
        </a:p>
      </dgm:t>
    </dgm:pt>
    <dgm:pt modelId="{6AC34F82-86E5-4E4D-B4C2-ED2CA9C18A7A}" type="sibTrans" cxnId="{9E9ACA88-6F2D-4774-A29E-460017608F6E}">
      <dgm:prSet/>
      <dgm:spPr/>
      <dgm:t>
        <a:bodyPr/>
        <a:lstStyle/>
        <a:p>
          <a:endParaRPr lang="en-US"/>
        </a:p>
      </dgm:t>
    </dgm:pt>
    <dgm:pt modelId="{19F0F52F-37EB-4BD0-84C1-9FE33B6B30B2}">
      <dgm:prSet phldrT="[Text]"/>
      <dgm:spPr/>
      <dgm:t>
        <a:bodyPr/>
        <a:lstStyle/>
        <a:p>
          <a:r>
            <a:rPr lang="en-US" dirty="0"/>
            <a:t>Dental*</a:t>
          </a:r>
        </a:p>
      </dgm:t>
    </dgm:pt>
    <dgm:pt modelId="{C0078030-F4B8-4765-8A29-0ADF46426786}" type="parTrans" cxnId="{7ED2F6AF-F0C1-4AE7-96CA-74D4AB46D908}">
      <dgm:prSet/>
      <dgm:spPr/>
      <dgm:t>
        <a:bodyPr/>
        <a:lstStyle/>
        <a:p>
          <a:endParaRPr lang="en-US"/>
        </a:p>
      </dgm:t>
    </dgm:pt>
    <dgm:pt modelId="{F3B38348-3D9C-42AC-8503-93FC96D63640}" type="sibTrans" cxnId="{7ED2F6AF-F0C1-4AE7-96CA-74D4AB46D908}">
      <dgm:prSet/>
      <dgm:spPr/>
      <dgm:t>
        <a:bodyPr/>
        <a:lstStyle/>
        <a:p>
          <a:endParaRPr lang="en-US"/>
        </a:p>
      </dgm:t>
    </dgm:pt>
    <dgm:pt modelId="{1F4F80C5-E0E4-4A12-B2F9-901D36A5F8BF}">
      <dgm:prSet/>
      <dgm:spPr/>
      <dgm:t>
        <a:bodyPr/>
        <a:lstStyle/>
        <a:p>
          <a:r>
            <a:rPr lang="en-US" dirty="0"/>
            <a:t>CCSB*</a:t>
          </a:r>
        </a:p>
      </dgm:t>
    </dgm:pt>
    <dgm:pt modelId="{B22E6EFB-964A-495D-9F22-393FC46E7E24}" type="parTrans" cxnId="{ABA5E27A-0B94-4E1D-9A1C-30DDBAD37FEA}">
      <dgm:prSet/>
      <dgm:spPr/>
      <dgm:t>
        <a:bodyPr/>
        <a:lstStyle/>
        <a:p>
          <a:endParaRPr lang="en-US"/>
        </a:p>
      </dgm:t>
    </dgm:pt>
    <dgm:pt modelId="{2F1FFF1B-E3D7-4D32-9BC7-897E3F3632C6}" type="sibTrans" cxnId="{ABA5E27A-0B94-4E1D-9A1C-30DDBAD37FEA}">
      <dgm:prSet/>
      <dgm:spPr/>
      <dgm:t>
        <a:bodyPr/>
        <a:lstStyle/>
        <a:p>
          <a:endParaRPr lang="en-US"/>
        </a:p>
      </dgm:t>
    </dgm:pt>
    <dgm:pt modelId="{2034D603-6F39-4DC8-8D5B-5898EC4C9718}">
      <dgm:prSet/>
      <dgm:spPr/>
      <dgm:t>
        <a:bodyPr/>
        <a:lstStyle/>
        <a:p>
          <a:r>
            <a:rPr lang="en-US" dirty="0"/>
            <a:t>Health Equity &amp; Quality</a:t>
          </a:r>
        </a:p>
      </dgm:t>
    </dgm:pt>
    <dgm:pt modelId="{7EA0322C-C845-4985-8306-0B36A97E2CAC}" type="parTrans" cxnId="{C0FB1B83-B116-419D-AC5C-9C33DA5107CA}">
      <dgm:prSet/>
      <dgm:spPr/>
      <dgm:t>
        <a:bodyPr/>
        <a:lstStyle/>
        <a:p>
          <a:endParaRPr lang="en-US"/>
        </a:p>
      </dgm:t>
    </dgm:pt>
    <dgm:pt modelId="{134B9FD6-1A2A-4AFC-A198-F6881C6E3244}" type="sibTrans" cxnId="{C0FB1B83-B116-419D-AC5C-9C33DA5107CA}">
      <dgm:prSet/>
      <dgm:spPr/>
      <dgm:t>
        <a:bodyPr/>
        <a:lstStyle/>
        <a:p>
          <a:endParaRPr lang="en-US"/>
        </a:p>
      </dgm:t>
    </dgm:pt>
    <dgm:pt modelId="{5231022F-C3F6-4533-B8B3-1181305E559A}">
      <dgm:prSet/>
      <dgm:spPr/>
      <dgm:t>
        <a:bodyPr/>
        <a:lstStyle/>
        <a:p>
          <a:r>
            <a:rPr lang="en-US" dirty="0"/>
            <a:t>Marketing, Sales &amp; Outreach Advisory Group*</a:t>
          </a:r>
        </a:p>
      </dgm:t>
    </dgm:pt>
    <dgm:pt modelId="{4DFE0911-2C5F-4EE0-AE9B-CC650A89C0BA}" type="parTrans" cxnId="{15272C71-0028-4CC1-8C73-165B613912D3}">
      <dgm:prSet/>
      <dgm:spPr/>
      <dgm:t>
        <a:bodyPr/>
        <a:lstStyle/>
        <a:p>
          <a:endParaRPr lang="en-US"/>
        </a:p>
      </dgm:t>
    </dgm:pt>
    <dgm:pt modelId="{0A44A888-32EE-46E6-9B77-6BD00B00063A}" type="sibTrans" cxnId="{15272C71-0028-4CC1-8C73-165B613912D3}">
      <dgm:prSet/>
      <dgm:spPr/>
      <dgm:t>
        <a:bodyPr/>
        <a:lstStyle/>
        <a:p>
          <a:endParaRPr lang="en-US"/>
        </a:p>
      </dgm:t>
    </dgm:pt>
    <dgm:pt modelId="{67C19FA4-071F-4E96-A808-6E7C7C5ADC34}">
      <dgm:prSet/>
      <dgm:spPr/>
      <dgm:t>
        <a:bodyPr/>
        <a:lstStyle/>
        <a:p>
          <a:r>
            <a:rPr lang="en-US" dirty="0"/>
            <a:t>Access and Cost of Care</a:t>
          </a:r>
        </a:p>
      </dgm:t>
    </dgm:pt>
    <dgm:pt modelId="{4BDC7352-1B9F-4C20-B9A9-39D19FD153B8}" type="parTrans" cxnId="{052C778D-FC47-4155-B3B3-CCE0656E0A26}">
      <dgm:prSet/>
      <dgm:spPr/>
      <dgm:t>
        <a:bodyPr/>
        <a:lstStyle/>
        <a:p>
          <a:endParaRPr lang="en-US"/>
        </a:p>
      </dgm:t>
    </dgm:pt>
    <dgm:pt modelId="{3FDC5FA1-94B0-4661-975B-E8E06A60AD82}" type="sibTrans" cxnId="{052C778D-FC47-4155-B3B3-CCE0656E0A26}">
      <dgm:prSet/>
      <dgm:spPr/>
      <dgm:t>
        <a:bodyPr/>
        <a:lstStyle/>
        <a:p>
          <a:endParaRPr lang="en-US"/>
        </a:p>
      </dgm:t>
    </dgm:pt>
    <dgm:pt modelId="{F8007FE4-3A87-44D8-AAB9-29902906923A}" type="pres">
      <dgm:prSet presAssocID="{908E4133-ECAD-4A2E-99CD-C609AB365E29}" presName="Name0" presStyleCnt="0">
        <dgm:presLayoutVars>
          <dgm:chPref val="1"/>
          <dgm:dir/>
          <dgm:animOne val="branch"/>
          <dgm:animLvl val="lvl"/>
          <dgm:resizeHandles/>
        </dgm:presLayoutVars>
      </dgm:prSet>
      <dgm:spPr/>
    </dgm:pt>
    <dgm:pt modelId="{F9D1B419-237A-4890-9DC6-2BE64DA575B3}" type="pres">
      <dgm:prSet presAssocID="{D7375DE2-7B31-4366-AD71-24ECD91E3891}" presName="vertOne" presStyleCnt="0"/>
      <dgm:spPr/>
    </dgm:pt>
    <dgm:pt modelId="{C2B90E4D-2920-4476-A56E-09CD7528730C}" type="pres">
      <dgm:prSet presAssocID="{D7375DE2-7B31-4366-AD71-24ECD91E3891}" presName="txOne" presStyleLbl="node0" presStyleIdx="0" presStyleCnt="2" custScaleY="45483" custLinFactNeighborX="-36" custLinFactNeighborY="-80703">
        <dgm:presLayoutVars>
          <dgm:chPref val="3"/>
        </dgm:presLayoutVars>
      </dgm:prSet>
      <dgm:spPr/>
    </dgm:pt>
    <dgm:pt modelId="{7BC6A113-6A6A-4FBC-BB20-1C55D048EA71}" type="pres">
      <dgm:prSet presAssocID="{D7375DE2-7B31-4366-AD71-24ECD91E3891}" presName="parTransOne" presStyleCnt="0"/>
      <dgm:spPr/>
    </dgm:pt>
    <dgm:pt modelId="{CA7EA25F-8AF9-4A29-9431-06BE0C64CC66}" type="pres">
      <dgm:prSet presAssocID="{D7375DE2-7B31-4366-AD71-24ECD91E3891}" presName="horzOne" presStyleCnt="0"/>
      <dgm:spPr/>
    </dgm:pt>
    <dgm:pt modelId="{2BDA4307-B35C-4E48-9393-FB852E02FF1D}" type="pres">
      <dgm:prSet presAssocID="{33890830-60C3-40DA-949A-60F4D2739D51}" presName="vertTwo" presStyleCnt="0"/>
      <dgm:spPr/>
    </dgm:pt>
    <dgm:pt modelId="{5FC753F9-3516-4D51-BB46-B7E52D241D18}" type="pres">
      <dgm:prSet presAssocID="{33890830-60C3-40DA-949A-60F4D2739D51}" presName="txTwo" presStyleLbl="node2" presStyleIdx="0" presStyleCnt="5">
        <dgm:presLayoutVars>
          <dgm:chPref val="3"/>
        </dgm:presLayoutVars>
      </dgm:prSet>
      <dgm:spPr/>
    </dgm:pt>
    <dgm:pt modelId="{175AF49D-3F40-4B09-8C70-E178ADDB4A94}" type="pres">
      <dgm:prSet presAssocID="{33890830-60C3-40DA-949A-60F4D2739D51}" presName="horzTwo" presStyleCnt="0"/>
      <dgm:spPr/>
    </dgm:pt>
    <dgm:pt modelId="{5E8D25AA-2411-496F-B508-BB297687A94E}" type="pres">
      <dgm:prSet presAssocID="{6AC34F82-86E5-4E4D-B4C2-ED2CA9C18A7A}" presName="sibSpaceTwo" presStyleCnt="0"/>
      <dgm:spPr/>
    </dgm:pt>
    <dgm:pt modelId="{C3641A61-791C-423F-AEBF-622D46F2D6AC}" type="pres">
      <dgm:prSet presAssocID="{19F0F52F-37EB-4BD0-84C1-9FE33B6B30B2}" presName="vertTwo" presStyleCnt="0"/>
      <dgm:spPr/>
    </dgm:pt>
    <dgm:pt modelId="{089453C4-7DC9-41A0-BCFC-8F87C8EA829E}" type="pres">
      <dgm:prSet presAssocID="{19F0F52F-37EB-4BD0-84C1-9FE33B6B30B2}" presName="txTwo" presStyleLbl="node2" presStyleIdx="1" presStyleCnt="5">
        <dgm:presLayoutVars>
          <dgm:chPref val="3"/>
        </dgm:presLayoutVars>
      </dgm:prSet>
      <dgm:spPr/>
    </dgm:pt>
    <dgm:pt modelId="{FB03B19F-FBD4-446B-A966-4D400556342F}" type="pres">
      <dgm:prSet presAssocID="{19F0F52F-37EB-4BD0-84C1-9FE33B6B30B2}" presName="horzTwo" presStyleCnt="0"/>
      <dgm:spPr/>
    </dgm:pt>
    <dgm:pt modelId="{7958166F-6A54-4D57-AFFA-7847CC18F4B7}" type="pres">
      <dgm:prSet presAssocID="{F3B38348-3D9C-42AC-8503-93FC96D63640}" presName="sibSpaceTwo" presStyleCnt="0"/>
      <dgm:spPr/>
    </dgm:pt>
    <dgm:pt modelId="{99633099-21DB-4B32-B0E5-EAD0CFB467A3}" type="pres">
      <dgm:prSet presAssocID="{1F4F80C5-E0E4-4A12-B2F9-901D36A5F8BF}" presName="vertTwo" presStyleCnt="0"/>
      <dgm:spPr/>
    </dgm:pt>
    <dgm:pt modelId="{F8731B5B-433B-4F6F-B9E9-3B44E441417E}" type="pres">
      <dgm:prSet presAssocID="{1F4F80C5-E0E4-4A12-B2F9-901D36A5F8BF}" presName="txTwo" presStyleLbl="node2" presStyleIdx="2" presStyleCnt="5">
        <dgm:presLayoutVars>
          <dgm:chPref val="3"/>
        </dgm:presLayoutVars>
      </dgm:prSet>
      <dgm:spPr/>
    </dgm:pt>
    <dgm:pt modelId="{2233123C-2A92-464C-B063-57F6DB9FE9CB}" type="pres">
      <dgm:prSet presAssocID="{1F4F80C5-E0E4-4A12-B2F9-901D36A5F8BF}" presName="horzTwo" presStyleCnt="0"/>
      <dgm:spPr/>
    </dgm:pt>
    <dgm:pt modelId="{39BC5377-3FE6-47E3-96B9-4FB6A2384D87}" type="pres">
      <dgm:prSet presAssocID="{2F1FFF1B-E3D7-4D32-9BC7-897E3F3632C6}" presName="sibSpaceTwo" presStyleCnt="0"/>
      <dgm:spPr/>
    </dgm:pt>
    <dgm:pt modelId="{F59AB8C0-29E0-465C-AB52-1FC156A48047}" type="pres">
      <dgm:prSet presAssocID="{2034D603-6F39-4DC8-8D5B-5898EC4C9718}" presName="vertTwo" presStyleCnt="0"/>
      <dgm:spPr/>
    </dgm:pt>
    <dgm:pt modelId="{00FA192C-B816-4085-BFCB-DDAE7466B4F5}" type="pres">
      <dgm:prSet presAssocID="{2034D603-6F39-4DC8-8D5B-5898EC4C9718}" presName="txTwo" presStyleLbl="node2" presStyleIdx="3" presStyleCnt="5">
        <dgm:presLayoutVars>
          <dgm:chPref val="3"/>
        </dgm:presLayoutVars>
      </dgm:prSet>
      <dgm:spPr/>
    </dgm:pt>
    <dgm:pt modelId="{4F07CF21-E347-409F-A69D-D886A8AAFC85}" type="pres">
      <dgm:prSet presAssocID="{2034D603-6F39-4DC8-8D5B-5898EC4C9718}" presName="horzTwo" presStyleCnt="0"/>
      <dgm:spPr/>
    </dgm:pt>
    <dgm:pt modelId="{45746447-15A1-4782-92AC-0399BFF8A5F9}" type="pres">
      <dgm:prSet presAssocID="{134B9FD6-1A2A-4AFC-A198-F6881C6E3244}" presName="sibSpaceTwo" presStyleCnt="0"/>
      <dgm:spPr/>
    </dgm:pt>
    <dgm:pt modelId="{7CE3837B-04D5-44A3-97F9-781826FEEBCA}" type="pres">
      <dgm:prSet presAssocID="{67C19FA4-071F-4E96-A808-6E7C7C5ADC34}" presName="vertTwo" presStyleCnt="0"/>
      <dgm:spPr/>
    </dgm:pt>
    <dgm:pt modelId="{747B3AD4-48A8-44A2-91C6-EB71590A25D0}" type="pres">
      <dgm:prSet presAssocID="{67C19FA4-071F-4E96-A808-6E7C7C5ADC34}" presName="txTwo" presStyleLbl="node2" presStyleIdx="4" presStyleCnt="5">
        <dgm:presLayoutVars>
          <dgm:chPref val="3"/>
        </dgm:presLayoutVars>
      </dgm:prSet>
      <dgm:spPr/>
    </dgm:pt>
    <dgm:pt modelId="{9DFADB97-10D6-4872-BBE3-85A9EE93DE72}" type="pres">
      <dgm:prSet presAssocID="{67C19FA4-071F-4E96-A808-6E7C7C5ADC34}" presName="horzTwo" presStyleCnt="0"/>
      <dgm:spPr/>
    </dgm:pt>
    <dgm:pt modelId="{1520CCAD-EDBF-431F-BB8D-2C0CE836FDA8}" type="pres">
      <dgm:prSet presAssocID="{DD26210F-B599-4DA1-B50E-21E4BC6AA106}" presName="sibSpaceOne" presStyleCnt="0"/>
      <dgm:spPr/>
    </dgm:pt>
    <dgm:pt modelId="{4440DB35-D08E-4DDB-8FFF-B0ED46821FD9}" type="pres">
      <dgm:prSet presAssocID="{5231022F-C3F6-4533-B8B3-1181305E559A}" presName="vertOne" presStyleCnt="0"/>
      <dgm:spPr/>
    </dgm:pt>
    <dgm:pt modelId="{45E2BDAA-D5A6-4EBB-830D-D98FE450974B}" type="pres">
      <dgm:prSet presAssocID="{5231022F-C3F6-4533-B8B3-1181305E559A}" presName="txOne" presStyleLbl="node0" presStyleIdx="1" presStyleCnt="2" custScaleY="160754">
        <dgm:presLayoutVars>
          <dgm:chPref val="3"/>
        </dgm:presLayoutVars>
      </dgm:prSet>
      <dgm:spPr/>
    </dgm:pt>
    <dgm:pt modelId="{C940E5B8-FC4F-4BCD-8332-1750F5E580FB}" type="pres">
      <dgm:prSet presAssocID="{5231022F-C3F6-4533-B8B3-1181305E559A}" presName="horzOne" presStyleCnt="0"/>
      <dgm:spPr/>
    </dgm:pt>
  </dgm:ptLst>
  <dgm:cxnLst>
    <dgm:cxn modelId="{8B41C807-4120-4FF5-B501-FE1FC793D6C2}" type="presOf" srcId="{19F0F52F-37EB-4BD0-84C1-9FE33B6B30B2}" destId="{089453C4-7DC9-41A0-BCFC-8F87C8EA829E}" srcOrd="0" destOrd="0" presId="urn:microsoft.com/office/officeart/2005/8/layout/hierarchy4"/>
    <dgm:cxn modelId="{31916630-7F9F-4232-A2C6-841B3AD674F9}" type="presOf" srcId="{2034D603-6F39-4DC8-8D5B-5898EC4C9718}" destId="{00FA192C-B816-4085-BFCB-DDAE7466B4F5}" srcOrd="0" destOrd="0" presId="urn:microsoft.com/office/officeart/2005/8/layout/hierarchy4"/>
    <dgm:cxn modelId="{2587FE37-3995-404C-836F-93A91FE602B5}" srcId="{908E4133-ECAD-4A2E-99CD-C609AB365E29}" destId="{D7375DE2-7B31-4366-AD71-24ECD91E3891}" srcOrd="0" destOrd="0" parTransId="{315837C9-8E0E-48BC-B21B-D33584612581}" sibTransId="{DD26210F-B599-4DA1-B50E-21E4BC6AA106}"/>
    <dgm:cxn modelId="{9130DA67-EBF9-4FB7-8F6F-629AE1D87B2C}" type="presOf" srcId="{D7375DE2-7B31-4366-AD71-24ECD91E3891}" destId="{C2B90E4D-2920-4476-A56E-09CD7528730C}" srcOrd="0" destOrd="0" presId="urn:microsoft.com/office/officeart/2005/8/layout/hierarchy4"/>
    <dgm:cxn modelId="{15272C71-0028-4CC1-8C73-165B613912D3}" srcId="{908E4133-ECAD-4A2E-99CD-C609AB365E29}" destId="{5231022F-C3F6-4533-B8B3-1181305E559A}" srcOrd="1" destOrd="0" parTransId="{4DFE0911-2C5F-4EE0-AE9B-CC650A89C0BA}" sibTransId="{0A44A888-32EE-46E6-9B77-6BD00B00063A}"/>
    <dgm:cxn modelId="{ABA5E27A-0B94-4E1D-9A1C-30DDBAD37FEA}" srcId="{D7375DE2-7B31-4366-AD71-24ECD91E3891}" destId="{1F4F80C5-E0E4-4A12-B2F9-901D36A5F8BF}" srcOrd="2" destOrd="0" parTransId="{B22E6EFB-964A-495D-9F22-393FC46E7E24}" sibTransId="{2F1FFF1B-E3D7-4D32-9BC7-897E3F3632C6}"/>
    <dgm:cxn modelId="{C0FB1B83-B116-419D-AC5C-9C33DA5107CA}" srcId="{D7375DE2-7B31-4366-AD71-24ECD91E3891}" destId="{2034D603-6F39-4DC8-8D5B-5898EC4C9718}" srcOrd="3" destOrd="0" parTransId="{7EA0322C-C845-4985-8306-0B36A97E2CAC}" sibTransId="{134B9FD6-1A2A-4AFC-A198-F6881C6E3244}"/>
    <dgm:cxn modelId="{9E9ACA88-6F2D-4774-A29E-460017608F6E}" srcId="{D7375DE2-7B31-4366-AD71-24ECD91E3891}" destId="{33890830-60C3-40DA-949A-60F4D2739D51}" srcOrd="0" destOrd="0" parTransId="{3B561FF8-9B27-4662-AB93-20088F189A11}" sibTransId="{6AC34F82-86E5-4E4D-B4C2-ED2CA9C18A7A}"/>
    <dgm:cxn modelId="{052C778D-FC47-4155-B3B3-CCE0656E0A26}" srcId="{D7375DE2-7B31-4366-AD71-24ECD91E3891}" destId="{67C19FA4-071F-4E96-A808-6E7C7C5ADC34}" srcOrd="4" destOrd="0" parTransId="{4BDC7352-1B9F-4C20-B9A9-39D19FD153B8}" sibTransId="{3FDC5FA1-94B0-4661-975B-E8E06A60AD82}"/>
    <dgm:cxn modelId="{4764668F-28B9-40E3-ACD5-37969990589F}" type="presOf" srcId="{67C19FA4-071F-4E96-A808-6E7C7C5ADC34}" destId="{747B3AD4-48A8-44A2-91C6-EB71590A25D0}" srcOrd="0" destOrd="0" presId="urn:microsoft.com/office/officeart/2005/8/layout/hierarchy4"/>
    <dgm:cxn modelId="{7ED2F6AF-F0C1-4AE7-96CA-74D4AB46D908}" srcId="{D7375DE2-7B31-4366-AD71-24ECD91E3891}" destId="{19F0F52F-37EB-4BD0-84C1-9FE33B6B30B2}" srcOrd="1" destOrd="0" parTransId="{C0078030-F4B8-4765-8A29-0ADF46426786}" sibTransId="{F3B38348-3D9C-42AC-8503-93FC96D63640}"/>
    <dgm:cxn modelId="{0B2AC5C0-541E-46DF-B3B6-8FC09CAC5F27}" type="presOf" srcId="{908E4133-ECAD-4A2E-99CD-C609AB365E29}" destId="{F8007FE4-3A87-44D8-AAB9-29902906923A}" srcOrd="0" destOrd="0" presId="urn:microsoft.com/office/officeart/2005/8/layout/hierarchy4"/>
    <dgm:cxn modelId="{BB6E4ECC-6BF8-40F5-8C78-7316A7EDD003}" type="presOf" srcId="{5231022F-C3F6-4533-B8B3-1181305E559A}" destId="{45E2BDAA-D5A6-4EBB-830D-D98FE450974B}" srcOrd="0" destOrd="0" presId="urn:microsoft.com/office/officeart/2005/8/layout/hierarchy4"/>
    <dgm:cxn modelId="{1D0444E5-C428-43E8-9E0F-06247AE8A378}" type="presOf" srcId="{33890830-60C3-40DA-949A-60F4D2739D51}" destId="{5FC753F9-3516-4D51-BB46-B7E52D241D18}" srcOrd="0" destOrd="0" presId="urn:microsoft.com/office/officeart/2005/8/layout/hierarchy4"/>
    <dgm:cxn modelId="{99A000F4-2643-4DD9-8CB0-0483B022403E}" type="presOf" srcId="{1F4F80C5-E0E4-4A12-B2F9-901D36A5F8BF}" destId="{F8731B5B-433B-4F6F-B9E9-3B44E441417E}" srcOrd="0" destOrd="0" presId="urn:microsoft.com/office/officeart/2005/8/layout/hierarchy4"/>
    <dgm:cxn modelId="{807BB63E-1CDC-4B1A-BEF9-202F7A94E660}" type="presParOf" srcId="{F8007FE4-3A87-44D8-AAB9-29902906923A}" destId="{F9D1B419-237A-4890-9DC6-2BE64DA575B3}" srcOrd="0" destOrd="0" presId="urn:microsoft.com/office/officeart/2005/8/layout/hierarchy4"/>
    <dgm:cxn modelId="{6881B418-28DD-412A-8B2E-490DFC8E37CF}" type="presParOf" srcId="{F9D1B419-237A-4890-9DC6-2BE64DA575B3}" destId="{C2B90E4D-2920-4476-A56E-09CD7528730C}" srcOrd="0" destOrd="0" presId="urn:microsoft.com/office/officeart/2005/8/layout/hierarchy4"/>
    <dgm:cxn modelId="{1A5BDA9D-576A-476C-8C29-A3CA2322AEA9}" type="presParOf" srcId="{F9D1B419-237A-4890-9DC6-2BE64DA575B3}" destId="{7BC6A113-6A6A-4FBC-BB20-1C55D048EA71}" srcOrd="1" destOrd="0" presId="urn:microsoft.com/office/officeart/2005/8/layout/hierarchy4"/>
    <dgm:cxn modelId="{F6A2BECD-6DCB-493B-A6F2-5C6876D8867B}" type="presParOf" srcId="{F9D1B419-237A-4890-9DC6-2BE64DA575B3}" destId="{CA7EA25F-8AF9-4A29-9431-06BE0C64CC66}" srcOrd="2" destOrd="0" presId="urn:microsoft.com/office/officeart/2005/8/layout/hierarchy4"/>
    <dgm:cxn modelId="{1AB7A206-5487-4500-B5A9-D78D71C32A74}" type="presParOf" srcId="{CA7EA25F-8AF9-4A29-9431-06BE0C64CC66}" destId="{2BDA4307-B35C-4E48-9393-FB852E02FF1D}" srcOrd="0" destOrd="0" presId="urn:microsoft.com/office/officeart/2005/8/layout/hierarchy4"/>
    <dgm:cxn modelId="{2DED489E-955B-4563-92D9-21623E0C1B22}" type="presParOf" srcId="{2BDA4307-B35C-4E48-9393-FB852E02FF1D}" destId="{5FC753F9-3516-4D51-BB46-B7E52D241D18}" srcOrd="0" destOrd="0" presId="urn:microsoft.com/office/officeart/2005/8/layout/hierarchy4"/>
    <dgm:cxn modelId="{8E710A5E-57B3-4A9C-AC8E-897F3AD9C21A}" type="presParOf" srcId="{2BDA4307-B35C-4E48-9393-FB852E02FF1D}" destId="{175AF49D-3F40-4B09-8C70-E178ADDB4A94}" srcOrd="1" destOrd="0" presId="urn:microsoft.com/office/officeart/2005/8/layout/hierarchy4"/>
    <dgm:cxn modelId="{26819ED1-0CB6-428C-B5DA-D7F339D1C93A}" type="presParOf" srcId="{CA7EA25F-8AF9-4A29-9431-06BE0C64CC66}" destId="{5E8D25AA-2411-496F-B508-BB297687A94E}" srcOrd="1" destOrd="0" presId="urn:microsoft.com/office/officeart/2005/8/layout/hierarchy4"/>
    <dgm:cxn modelId="{0E65C4E2-B21A-471B-BC5C-7BA4582EB996}" type="presParOf" srcId="{CA7EA25F-8AF9-4A29-9431-06BE0C64CC66}" destId="{C3641A61-791C-423F-AEBF-622D46F2D6AC}" srcOrd="2" destOrd="0" presId="urn:microsoft.com/office/officeart/2005/8/layout/hierarchy4"/>
    <dgm:cxn modelId="{6F68AC53-540D-41F9-8945-C407B1506FE8}" type="presParOf" srcId="{C3641A61-791C-423F-AEBF-622D46F2D6AC}" destId="{089453C4-7DC9-41A0-BCFC-8F87C8EA829E}" srcOrd="0" destOrd="0" presId="urn:microsoft.com/office/officeart/2005/8/layout/hierarchy4"/>
    <dgm:cxn modelId="{9E60B5E4-D80F-457A-9E09-F8F30603BE08}" type="presParOf" srcId="{C3641A61-791C-423F-AEBF-622D46F2D6AC}" destId="{FB03B19F-FBD4-446B-A966-4D400556342F}" srcOrd="1" destOrd="0" presId="urn:microsoft.com/office/officeart/2005/8/layout/hierarchy4"/>
    <dgm:cxn modelId="{0CBC2CE2-7FA0-4FED-A71F-5C27443BE201}" type="presParOf" srcId="{CA7EA25F-8AF9-4A29-9431-06BE0C64CC66}" destId="{7958166F-6A54-4D57-AFFA-7847CC18F4B7}" srcOrd="3" destOrd="0" presId="urn:microsoft.com/office/officeart/2005/8/layout/hierarchy4"/>
    <dgm:cxn modelId="{A8DD26D3-BDF9-437A-92CA-8C7642CF96A7}" type="presParOf" srcId="{CA7EA25F-8AF9-4A29-9431-06BE0C64CC66}" destId="{99633099-21DB-4B32-B0E5-EAD0CFB467A3}" srcOrd="4" destOrd="0" presId="urn:microsoft.com/office/officeart/2005/8/layout/hierarchy4"/>
    <dgm:cxn modelId="{E4FEF3A3-74E9-4225-B070-3D6EE4D34CED}" type="presParOf" srcId="{99633099-21DB-4B32-B0E5-EAD0CFB467A3}" destId="{F8731B5B-433B-4F6F-B9E9-3B44E441417E}" srcOrd="0" destOrd="0" presId="urn:microsoft.com/office/officeart/2005/8/layout/hierarchy4"/>
    <dgm:cxn modelId="{A55E712F-697D-4F1B-8314-1C2C17B0E578}" type="presParOf" srcId="{99633099-21DB-4B32-B0E5-EAD0CFB467A3}" destId="{2233123C-2A92-464C-B063-57F6DB9FE9CB}" srcOrd="1" destOrd="0" presId="urn:microsoft.com/office/officeart/2005/8/layout/hierarchy4"/>
    <dgm:cxn modelId="{7019583C-53DE-40FF-BDC2-68C522191455}" type="presParOf" srcId="{CA7EA25F-8AF9-4A29-9431-06BE0C64CC66}" destId="{39BC5377-3FE6-47E3-96B9-4FB6A2384D87}" srcOrd="5" destOrd="0" presId="urn:microsoft.com/office/officeart/2005/8/layout/hierarchy4"/>
    <dgm:cxn modelId="{8810C69A-C29D-456D-AB97-9666323C1290}" type="presParOf" srcId="{CA7EA25F-8AF9-4A29-9431-06BE0C64CC66}" destId="{F59AB8C0-29E0-465C-AB52-1FC156A48047}" srcOrd="6" destOrd="0" presId="urn:microsoft.com/office/officeart/2005/8/layout/hierarchy4"/>
    <dgm:cxn modelId="{6003B112-9BCF-49BD-AD54-20AA377DEB36}" type="presParOf" srcId="{F59AB8C0-29E0-465C-AB52-1FC156A48047}" destId="{00FA192C-B816-4085-BFCB-DDAE7466B4F5}" srcOrd="0" destOrd="0" presId="urn:microsoft.com/office/officeart/2005/8/layout/hierarchy4"/>
    <dgm:cxn modelId="{4D3D8AF7-FD23-473F-B8C7-340695F70BBA}" type="presParOf" srcId="{F59AB8C0-29E0-465C-AB52-1FC156A48047}" destId="{4F07CF21-E347-409F-A69D-D886A8AAFC85}" srcOrd="1" destOrd="0" presId="urn:microsoft.com/office/officeart/2005/8/layout/hierarchy4"/>
    <dgm:cxn modelId="{B98F4921-9346-426F-85F1-EE6B16C48C5C}" type="presParOf" srcId="{CA7EA25F-8AF9-4A29-9431-06BE0C64CC66}" destId="{45746447-15A1-4782-92AC-0399BFF8A5F9}" srcOrd="7" destOrd="0" presId="urn:microsoft.com/office/officeart/2005/8/layout/hierarchy4"/>
    <dgm:cxn modelId="{BC03254D-A6CE-47EB-98F2-6CD5208394A7}" type="presParOf" srcId="{CA7EA25F-8AF9-4A29-9431-06BE0C64CC66}" destId="{7CE3837B-04D5-44A3-97F9-781826FEEBCA}" srcOrd="8" destOrd="0" presId="urn:microsoft.com/office/officeart/2005/8/layout/hierarchy4"/>
    <dgm:cxn modelId="{ECFC7A50-F067-405F-AE88-A951449561FA}" type="presParOf" srcId="{7CE3837B-04D5-44A3-97F9-781826FEEBCA}" destId="{747B3AD4-48A8-44A2-91C6-EB71590A25D0}" srcOrd="0" destOrd="0" presId="urn:microsoft.com/office/officeart/2005/8/layout/hierarchy4"/>
    <dgm:cxn modelId="{57C556FF-4FF4-4D25-8E3E-D87751C92442}" type="presParOf" srcId="{7CE3837B-04D5-44A3-97F9-781826FEEBCA}" destId="{9DFADB97-10D6-4872-BBE3-85A9EE93DE72}" srcOrd="1" destOrd="0" presId="urn:microsoft.com/office/officeart/2005/8/layout/hierarchy4"/>
    <dgm:cxn modelId="{D3C4E2E7-22FA-4B59-98D0-45286880E4FA}" type="presParOf" srcId="{F8007FE4-3A87-44D8-AAB9-29902906923A}" destId="{1520CCAD-EDBF-431F-BB8D-2C0CE836FDA8}" srcOrd="1" destOrd="0" presId="urn:microsoft.com/office/officeart/2005/8/layout/hierarchy4"/>
    <dgm:cxn modelId="{A35B4001-CB9B-4735-B60F-CBC5C97A7F31}" type="presParOf" srcId="{F8007FE4-3A87-44D8-AAB9-29902906923A}" destId="{4440DB35-D08E-4DDB-8FFF-B0ED46821FD9}" srcOrd="2" destOrd="0" presId="urn:microsoft.com/office/officeart/2005/8/layout/hierarchy4"/>
    <dgm:cxn modelId="{F954ADEA-A43F-4615-A591-7C288A208A44}" type="presParOf" srcId="{4440DB35-D08E-4DDB-8FFF-B0ED46821FD9}" destId="{45E2BDAA-D5A6-4EBB-830D-D98FE450974B}" srcOrd="0" destOrd="0" presId="urn:microsoft.com/office/officeart/2005/8/layout/hierarchy4"/>
    <dgm:cxn modelId="{6371201C-A3CE-4DB7-A111-7D8BF99B50C1}" type="presParOf" srcId="{4440DB35-D08E-4DDB-8FFF-B0ED46821FD9}" destId="{C940E5B8-FC4F-4BCD-8332-1750F5E580FB}"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28F52DC-E475-4392-AD4A-07D5CE21B1C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8F8A7C3-C70A-425D-B144-CC3AFE67CB40}">
      <dgm:prSet phldrT="[Text]"/>
      <dgm:spPr/>
      <dgm:t>
        <a:bodyPr/>
        <a:lstStyle/>
        <a:p>
          <a:r>
            <a:rPr lang="en-US" dirty="0"/>
            <a:t>What Are We Solving For</a:t>
          </a:r>
        </a:p>
      </dgm:t>
    </dgm:pt>
    <dgm:pt modelId="{83CD1955-DDB9-42C4-BA7A-85AA39061D8F}" type="parTrans" cxnId="{67DE012B-7130-4835-9FF0-F928184E8A8C}">
      <dgm:prSet/>
      <dgm:spPr/>
      <dgm:t>
        <a:bodyPr/>
        <a:lstStyle/>
        <a:p>
          <a:endParaRPr lang="en-US"/>
        </a:p>
      </dgm:t>
    </dgm:pt>
    <dgm:pt modelId="{F182FBB6-6B32-4FA8-AFCB-701D048E8678}" type="sibTrans" cxnId="{67DE012B-7130-4835-9FF0-F928184E8A8C}">
      <dgm:prSet/>
      <dgm:spPr/>
      <dgm:t>
        <a:bodyPr/>
        <a:lstStyle/>
        <a:p>
          <a:endParaRPr lang="en-US"/>
        </a:p>
      </dgm:t>
    </dgm:pt>
    <dgm:pt modelId="{A7B47112-624B-4206-B668-EA85A1B1CCB7}">
      <dgm:prSet phldrT="[Text]"/>
      <dgm:spPr/>
      <dgm:t>
        <a:bodyPr/>
        <a:lstStyle/>
        <a:p>
          <a:r>
            <a:rPr lang="en-US" dirty="0"/>
            <a:t>How Would It Function</a:t>
          </a:r>
        </a:p>
      </dgm:t>
    </dgm:pt>
    <dgm:pt modelId="{863C1E1D-EE66-484F-968A-EBDEBE8CD189}" type="parTrans" cxnId="{210582D5-48D1-4072-8521-D4E8429A86A2}">
      <dgm:prSet/>
      <dgm:spPr/>
      <dgm:t>
        <a:bodyPr/>
        <a:lstStyle/>
        <a:p>
          <a:endParaRPr lang="en-US"/>
        </a:p>
      </dgm:t>
    </dgm:pt>
    <dgm:pt modelId="{21E4D998-2086-45ED-B7FB-4718C5603706}" type="sibTrans" cxnId="{210582D5-48D1-4072-8521-D4E8429A86A2}">
      <dgm:prSet/>
      <dgm:spPr/>
      <dgm:t>
        <a:bodyPr/>
        <a:lstStyle/>
        <a:p>
          <a:endParaRPr lang="en-US"/>
        </a:p>
      </dgm:t>
    </dgm:pt>
    <dgm:pt modelId="{AC102FDF-5266-40CE-BA47-F3ECEB5E392B}">
      <dgm:prSet phldrT="[Text]"/>
      <dgm:spPr/>
      <dgm:t>
        <a:bodyPr/>
        <a:lstStyle/>
        <a:p>
          <a:r>
            <a:rPr lang="en-US" dirty="0"/>
            <a:t>Leveraging this forum stakeholders to work together to address “market wide”  opportunities to improve access and lowering costs</a:t>
          </a:r>
        </a:p>
      </dgm:t>
    </dgm:pt>
    <dgm:pt modelId="{3AA69C56-8556-43EB-895C-B49556BD2F44}" type="parTrans" cxnId="{CC2C8654-F66B-4CF8-A0C9-A797F9435F0D}">
      <dgm:prSet/>
      <dgm:spPr/>
      <dgm:t>
        <a:bodyPr/>
        <a:lstStyle/>
        <a:p>
          <a:endParaRPr lang="en-US"/>
        </a:p>
      </dgm:t>
    </dgm:pt>
    <dgm:pt modelId="{87BBC740-E045-410D-8B67-CA0DFE8A800B}" type="sibTrans" cxnId="{CC2C8654-F66B-4CF8-A0C9-A797F9435F0D}">
      <dgm:prSet/>
      <dgm:spPr/>
      <dgm:t>
        <a:bodyPr/>
        <a:lstStyle/>
        <a:p>
          <a:endParaRPr lang="en-US"/>
        </a:p>
      </dgm:t>
    </dgm:pt>
    <dgm:pt modelId="{831145D8-7B4A-4ED2-A56D-AF9099D28C0F}">
      <dgm:prSet phldrT="[Text]"/>
      <dgm:spPr/>
      <dgm:t>
        <a:bodyPr/>
        <a:lstStyle/>
        <a:p>
          <a:r>
            <a:rPr lang="en-US" dirty="0"/>
            <a:t>Addressing certain market wide issues &amp; opportunities</a:t>
          </a:r>
        </a:p>
      </dgm:t>
    </dgm:pt>
    <dgm:pt modelId="{FDF56197-AAC4-4DA8-BEB5-ED769102AFC0}" type="parTrans" cxnId="{0B78B14F-17A6-4DF8-B7C0-55746AFBD597}">
      <dgm:prSet/>
      <dgm:spPr/>
      <dgm:t>
        <a:bodyPr/>
        <a:lstStyle/>
        <a:p>
          <a:endParaRPr lang="en-US"/>
        </a:p>
      </dgm:t>
    </dgm:pt>
    <dgm:pt modelId="{30ED2770-B7FE-4881-BD76-3EF050A47530}" type="sibTrans" cxnId="{0B78B14F-17A6-4DF8-B7C0-55746AFBD597}">
      <dgm:prSet/>
      <dgm:spPr/>
      <dgm:t>
        <a:bodyPr/>
        <a:lstStyle/>
        <a:p>
          <a:endParaRPr lang="en-US"/>
        </a:p>
      </dgm:t>
    </dgm:pt>
    <dgm:pt modelId="{A9DFBA6A-D3CE-4672-A9E1-F5CD25E2F1E8}">
      <dgm:prSet phldrT="[Text]"/>
      <dgm:spPr/>
      <dgm:t>
        <a:bodyPr/>
        <a:lstStyle/>
        <a:p>
          <a:pPr>
            <a:buFont typeface="Arial" panose="020B0604020202020204" pitchFamily="34" charset="0"/>
            <a:buChar char="•"/>
          </a:pPr>
          <a:r>
            <a:rPr lang="en-US" dirty="0"/>
            <a:t>Working group of Plan Management Advisory stakeholders</a:t>
          </a:r>
        </a:p>
      </dgm:t>
    </dgm:pt>
    <dgm:pt modelId="{BCBEA13B-F353-4984-AC4C-AD4A33444D36}" type="parTrans" cxnId="{E2861E6C-8F68-4FE1-91B1-98ACD601EB3E}">
      <dgm:prSet/>
      <dgm:spPr/>
      <dgm:t>
        <a:bodyPr/>
        <a:lstStyle/>
        <a:p>
          <a:endParaRPr lang="en-US"/>
        </a:p>
      </dgm:t>
    </dgm:pt>
    <dgm:pt modelId="{32744627-5ABB-497C-AF7C-D383DA307EE0}" type="sibTrans" cxnId="{E2861E6C-8F68-4FE1-91B1-98ACD601EB3E}">
      <dgm:prSet/>
      <dgm:spPr/>
      <dgm:t>
        <a:bodyPr/>
        <a:lstStyle/>
        <a:p>
          <a:endParaRPr lang="en-US"/>
        </a:p>
      </dgm:t>
    </dgm:pt>
    <dgm:pt modelId="{442BCB22-E560-4179-BBE3-F9747E0868DD}">
      <dgm:prSet phldrT="[Text]"/>
      <dgm:spPr/>
      <dgm:t>
        <a:bodyPr/>
        <a:lstStyle/>
        <a:p>
          <a:pPr>
            <a:buFontTx/>
            <a:buNone/>
          </a:pPr>
          <a:r>
            <a:rPr lang="en-US" dirty="0"/>
            <a:t> </a:t>
          </a:r>
        </a:p>
      </dgm:t>
    </dgm:pt>
    <dgm:pt modelId="{D9D723BA-50DD-4965-9998-1209A4EB2148}" type="parTrans" cxnId="{44E91EAA-EAA7-4099-8AC9-72E1E2641DF3}">
      <dgm:prSet/>
      <dgm:spPr/>
      <dgm:t>
        <a:bodyPr/>
        <a:lstStyle/>
        <a:p>
          <a:endParaRPr lang="en-US"/>
        </a:p>
      </dgm:t>
    </dgm:pt>
    <dgm:pt modelId="{1F10B5CA-2F9B-4BB2-AAB8-3B11C6B8DECE}" type="sibTrans" cxnId="{44E91EAA-EAA7-4099-8AC9-72E1E2641DF3}">
      <dgm:prSet/>
      <dgm:spPr/>
      <dgm:t>
        <a:bodyPr/>
        <a:lstStyle/>
        <a:p>
          <a:endParaRPr lang="en-US"/>
        </a:p>
      </dgm:t>
    </dgm:pt>
    <dgm:pt modelId="{F2EB5B4C-DB76-4985-8B2C-5728E73E0188}">
      <dgm:prSet phldrT="[Text]"/>
      <dgm:spPr/>
      <dgm:t>
        <a:bodyPr/>
        <a:lstStyle/>
        <a:p>
          <a:pPr>
            <a:buFontTx/>
            <a:buNone/>
          </a:pPr>
          <a:r>
            <a:rPr lang="en-US" dirty="0"/>
            <a:t> </a:t>
          </a:r>
        </a:p>
      </dgm:t>
    </dgm:pt>
    <dgm:pt modelId="{4A678FD7-E6B2-4B97-8C7D-94C9F74AE6AD}" type="parTrans" cxnId="{79326347-D789-4B03-AAE9-2DFE670851AA}">
      <dgm:prSet/>
      <dgm:spPr/>
      <dgm:t>
        <a:bodyPr/>
        <a:lstStyle/>
        <a:p>
          <a:endParaRPr lang="en-US"/>
        </a:p>
      </dgm:t>
    </dgm:pt>
    <dgm:pt modelId="{4E539152-67D1-4214-B08D-171424A4BDC7}" type="sibTrans" cxnId="{79326347-D789-4B03-AAE9-2DFE670851AA}">
      <dgm:prSet/>
      <dgm:spPr/>
      <dgm:t>
        <a:bodyPr/>
        <a:lstStyle/>
        <a:p>
          <a:endParaRPr lang="en-US"/>
        </a:p>
      </dgm:t>
    </dgm:pt>
    <dgm:pt modelId="{335EC230-1B4B-442E-BBE6-F5351F82E9DC}">
      <dgm:prSet phldrT="[Text]"/>
      <dgm:spPr/>
      <dgm:t>
        <a:bodyPr/>
        <a:lstStyle/>
        <a:p>
          <a:pPr>
            <a:buFontTx/>
            <a:buNone/>
          </a:pPr>
          <a:r>
            <a:rPr lang="en-US" dirty="0"/>
            <a:t> </a:t>
          </a:r>
        </a:p>
      </dgm:t>
    </dgm:pt>
    <dgm:pt modelId="{3E4711C5-7DC2-411C-A2DB-15EF26ED41B1}" type="parTrans" cxnId="{B1CB1BC8-9A22-438C-8FC2-2944F5633E32}">
      <dgm:prSet/>
      <dgm:spPr/>
      <dgm:t>
        <a:bodyPr/>
        <a:lstStyle/>
        <a:p>
          <a:endParaRPr lang="en-US"/>
        </a:p>
      </dgm:t>
    </dgm:pt>
    <dgm:pt modelId="{E21E3475-CB88-4B88-A161-5C531277EE98}" type="sibTrans" cxnId="{B1CB1BC8-9A22-438C-8FC2-2944F5633E32}">
      <dgm:prSet/>
      <dgm:spPr/>
      <dgm:t>
        <a:bodyPr/>
        <a:lstStyle/>
        <a:p>
          <a:endParaRPr lang="en-US"/>
        </a:p>
      </dgm:t>
    </dgm:pt>
    <dgm:pt modelId="{FCFCB2C3-6508-444D-AFC3-F5CF345EDD55}">
      <dgm:prSet phldrT="[Text]"/>
      <dgm:spPr/>
      <dgm:t>
        <a:bodyPr/>
        <a:lstStyle/>
        <a:p>
          <a:endParaRPr lang="en-US" dirty="0"/>
        </a:p>
      </dgm:t>
    </dgm:pt>
    <dgm:pt modelId="{9929006E-5E94-46E8-B33B-827E1732A790}" type="parTrans" cxnId="{36F28CE0-124C-4037-A259-8929D9ECB40D}">
      <dgm:prSet/>
      <dgm:spPr/>
      <dgm:t>
        <a:bodyPr/>
        <a:lstStyle/>
        <a:p>
          <a:endParaRPr lang="en-US"/>
        </a:p>
      </dgm:t>
    </dgm:pt>
    <dgm:pt modelId="{8A8D0A78-AD55-4665-A6C6-15CE30333A2F}" type="sibTrans" cxnId="{36F28CE0-124C-4037-A259-8929D9ECB40D}">
      <dgm:prSet/>
      <dgm:spPr/>
      <dgm:t>
        <a:bodyPr/>
        <a:lstStyle/>
        <a:p>
          <a:endParaRPr lang="en-US"/>
        </a:p>
      </dgm:t>
    </dgm:pt>
    <dgm:pt modelId="{57127325-2EC5-4444-8FD2-DF65266C6530}" type="pres">
      <dgm:prSet presAssocID="{928F52DC-E475-4392-AD4A-07D5CE21B1C5}" presName="linear" presStyleCnt="0">
        <dgm:presLayoutVars>
          <dgm:dir/>
          <dgm:animLvl val="lvl"/>
          <dgm:resizeHandles val="exact"/>
        </dgm:presLayoutVars>
      </dgm:prSet>
      <dgm:spPr/>
    </dgm:pt>
    <dgm:pt modelId="{A71CFC2F-4B1F-4087-A23C-BDC144060EE1}" type="pres">
      <dgm:prSet presAssocID="{A8F8A7C3-C70A-425D-B144-CC3AFE67CB40}" presName="parentLin" presStyleCnt="0"/>
      <dgm:spPr/>
    </dgm:pt>
    <dgm:pt modelId="{D4FAF2EA-9DF9-4904-BC14-04590B61AB9F}" type="pres">
      <dgm:prSet presAssocID="{A8F8A7C3-C70A-425D-B144-CC3AFE67CB40}" presName="parentLeftMargin" presStyleLbl="node1" presStyleIdx="0" presStyleCnt="2"/>
      <dgm:spPr/>
    </dgm:pt>
    <dgm:pt modelId="{DE61FF93-6A77-459B-BDCA-54852DAAA8BD}" type="pres">
      <dgm:prSet presAssocID="{A8F8A7C3-C70A-425D-B144-CC3AFE67CB40}" presName="parentText" presStyleLbl="node1" presStyleIdx="0" presStyleCnt="2">
        <dgm:presLayoutVars>
          <dgm:chMax val="0"/>
          <dgm:bulletEnabled val="1"/>
        </dgm:presLayoutVars>
      </dgm:prSet>
      <dgm:spPr/>
    </dgm:pt>
    <dgm:pt modelId="{A37416C9-7122-4FD1-BFD5-C1795FD11EF0}" type="pres">
      <dgm:prSet presAssocID="{A8F8A7C3-C70A-425D-B144-CC3AFE67CB40}" presName="negativeSpace" presStyleCnt="0"/>
      <dgm:spPr/>
    </dgm:pt>
    <dgm:pt modelId="{4AD91F4F-CA3B-48BB-8D89-2B5399D54DB7}" type="pres">
      <dgm:prSet presAssocID="{A8F8A7C3-C70A-425D-B144-CC3AFE67CB40}" presName="childText" presStyleLbl="conFgAcc1" presStyleIdx="0" presStyleCnt="2">
        <dgm:presLayoutVars>
          <dgm:bulletEnabled val="1"/>
        </dgm:presLayoutVars>
      </dgm:prSet>
      <dgm:spPr/>
    </dgm:pt>
    <dgm:pt modelId="{69B99900-B39D-43D5-B96A-573833C542AD}" type="pres">
      <dgm:prSet presAssocID="{F182FBB6-6B32-4FA8-AFCB-701D048E8678}" presName="spaceBetweenRectangles" presStyleCnt="0"/>
      <dgm:spPr/>
    </dgm:pt>
    <dgm:pt modelId="{545DE857-F45E-41B9-B8B8-58BE67C48EF4}" type="pres">
      <dgm:prSet presAssocID="{A7B47112-624B-4206-B668-EA85A1B1CCB7}" presName="parentLin" presStyleCnt="0"/>
      <dgm:spPr/>
    </dgm:pt>
    <dgm:pt modelId="{75CCC308-2089-47CF-A617-679F029E171F}" type="pres">
      <dgm:prSet presAssocID="{A7B47112-624B-4206-B668-EA85A1B1CCB7}" presName="parentLeftMargin" presStyleLbl="node1" presStyleIdx="0" presStyleCnt="2"/>
      <dgm:spPr/>
    </dgm:pt>
    <dgm:pt modelId="{040C6212-8C2F-4998-8674-62B99F4AA3A5}" type="pres">
      <dgm:prSet presAssocID="{A7B47112-624B-4206-B668-EA85A1B1CCB7}" presName="parentText" presStyleLbl="node1" presStyleIdx="1" presStyleCnt="2">
        <dgm:presLayoutVars>
          <dgm:chMax val="0"/>
          <dgm:bulletEnabled val="1"/>
        </dgm:presLayoutVars>
      </dgm:prSet>
      <dgm:spPr/>
    </dgm:pt>
    <dgm:pt modelId="{93CDCEC3-9A34-44B4-941F-53A5719B4A42}" type="pres">
      <dgm:prSet presAssocID="{A7B47112-624B-4206-B668-EA85A1B1CCB7}" presName="negativeSpace" presStyleCnt="0"/>
      <dgm:spPr/>
    </dgm:pt>
    <dgm:pt modelId="{582535B1-ACE6-46E3-9567-32737BCA3F8A}" type="pres">
      <dgm:prSet presAssocID="{A7B47112-624B-4206-B668-EA85A1B1CCB7}" presName="childText" presStyleLbl="conFgAcc1" presStyleIdx="1" presStyleCnt="2">
        <dgm:presLayoutVars>
          <dgm:bulletEnabled val="1"/>
        </dgm:presLayoutVars>
      </dgm:prSet>
      <dgm:spPr/>
    </dgm:pt>
  </dgm:ptLst>
  <dgm:cxnLst>
    <dgm:cxn modelId="{4228D705-1836-4D00-A606-DA2E1A55D18A}" type="presOf" srcId="{335EC230-1B4B-442E-BBE6-F5351F82E9DC}" destId="{582535B1-ACE6-46E3-9567-32737BCA3F8A}" srcOrd="0" destOrd="3" presId="urn:microsoft.com/office/officeart/2005/8/layout/list1"/>
    <dgm:cxn modelId="{EB9DB915-EA75-43AE-88CC-CDBA39F83067}" type="presOf" srcId="{442BCB22-E560-4179-BBE3-F9747E0868DD}" destId="{582535B1-ACE6-46E3-9567-32737BCA3F8A}" srcOrd="0" destOrd="1" presId="urn:microsoft.com/office/officeart/2005/8/layout/list1"/>
    <dgm:cxn modelId="{65E7A218-FB22-4306-938A-AFB444262828}" type="presOf" srcId="{FCFCB2C3-6508-444D-AFC3-F5CF345EDD55}" destId="{582535B1-ACE6-46E3-9567-32737BCA3F8A}" srcOrd="0" destOrd="4" presId="urn:microsoft.com/office/officeart/2005/8/layout/list1"/>
    <dgm:cxn modelId="{692FD21C-7A2B-4873-9F83-BF0915B4172C}" type="presOf" srcId="{831145D8-7B4A-4ED2-A56D-AF9099D28C0F}" destId="{4AD91F4F-CA3B-48BB-8D89-2B5399D54DB7}" srcOrd="0" destOrd="0" presId="urn:microsoft.com/office/officeart/2005/8/layout/list1"/>
    <dgm:cxn modelId="{3332001D-D9ED-49A3-9B9B-D630EE1EC282}" type="presOf" srcId="{A8F8A7C3-C70A-425D-B144-CC3AFE67CB40}" destId="{DE61FF93-6A77-459B-BDCA-54852DAAA8BD}" srcOrd="1" destOrd="0" presId="urn:microsoft.com/office/officeart/2005/8/layout/list1"/>
    <dgm:cxn modelId="{67DE012B-7130-4835-9FF0-F928184E8A8C}" srcId="{928F52DC-E475-4392-AD4A-07D5CE21B1C5}" destId="{A8F8A7C3-C70A-425D-B144-CC3AFE67CB40}" srcOrd="0" destOrd="0" parTransId="{83CD1955-DDB9-42C4-BA7A-85AA39061D8F}" sibTransId="{F182FBB6-6B32-4FA8-AFCB-701D048E8678}"/>
    <dgm:cxn modelId="{99F00A3D-9FC8-4BF9-B91F-9274FF1E07BE}" type="presOf" srcId="{A9DFBA6A-D3CE-4672-A9E1-F5CD25E2F1E8}" destId="{582535B1-ACE6-46E3-9567-32737BCA3F8A}" srcOrd="0" destOrd="0" presId="urn:microsoft.com/office/officeart/2005/8/layout/list1"/>
    <dgm:cxn modelId="{24DFF142-53F5-4DCD-875C-E3EC1C5E5F57}" type="presOf" srcId="{928F52DC-E475-4392-AD4A-07D5CE21B1C5}" destId="{57127325-2EC5-4444-8FD2-DF65266C6530}" srcOrd="0" destOrd="0" presId="urn:microsoft.com/office/officeart/2005/8/layout/list1"/>
    <dgm:cxn modelId="{79326347-D789-4B03-AAE9-2DFE670851AA}" srcId="{A7B47112-624B-4206-B668-EA85A1B1CCB7}" destId="{F2EB5B4C-DB76-4985-8B2C-5728E73E0188}" srcOrd="2" destOrd="0" parTransId="{4A678FD7-E6B2-4B97-8C7D-94C9F74AE6AD}" sibTransId="{4E539152-67D1-4214-B08D-171424A4BDC7}"/>
    <dgm:cxn modelId="{DD242348-6A93-4B90-AC28-B50E167EB9B8}" type="presOf" srcId="{A7B47112-624B-4206-B668-EA85A1B1CCB7}" destId="{040C6212-8C2F-4998-8674-62B99F4AA3A5}" srcOrd="1" destOrd="0" presId="urn:microsoft.com/office/officeart/2005/8/layout/list1"/>
    <dgm:cxn modelId="{E2861E6C-8F68-4FE1-91B1-98ACD601EB3E}" srcId="{A7B47112-624B-4206-B668-EA85A1B1CCB7}" destId="{A9DFBA6A-D3CE-4672-A9E1-F5CD25E2F1E8}" srcOrd="0" destOrd="0" parTransId="{BCBEA13B-F353-4984-AC4C-AD4A33444D36}" sibTransId="{32744627-5ABB-497C-AF7C-D383DA307EE0}"/>
    <dgm:cxn modelId="{0B78B14F-17A6-4DF8-B7C0-55746AFBD597}" srcId="{A8F8A7C3-C70A-425D-B144-CC3AFE67CB40}" destId="{831145D8-7B4A-4ED2-A56D-AF9099D28C0F}" srcOrd="0" destOrd="0" parTransId="{FDF56197-AAC4-4DA8-BEB5-ED769102AFC0}" sibTransId="{30ED2770-B7FE-4881-BD76-3EF050A47530}"/>
    <dgm:cxn modelId="{3EC95353-94A2-437F-B21B-F15E17BC62B4}" type="presOf" srcId="{AC102FDF-5266-40CE-BA47-F3ECEB5E392B}" destId="{4AD91F4F-CA3B-48BB-8D89-2B5399D54DB7}" srcOrd="0" destOrd="1" presId="urn:microsoft.com/office/officeart/2005/8/layout/list1"/>
    <dgm:cxn modelId="{CC2C8654-F66B-4CF8-A0C9-A797F9435F0D}" srcId="{A8F8A7C3-C70A-425D-B144-CC3AFE67CB40}" destId="{AC102FDF-5266-40CE-BA47-F3ECEB5E392B}" srcOrd="1" destOrd="0" parTransId="{3AA69C56-8556-43EB-895C-B49556BD2F44}" sibTransId="{87BBC740-E045-410D-8B67-CA0DFE8A800B}"/>
    <dgm:cxn modelId="{098A03A2-9CC2-4DFA-B4EE-FFE1F15CE1E4}" type="presOf" srcId="{A7B47112-624B-4206-B668-EA85A1B1CCB7}" destId="{75CCC308-2089-47CF-A617-679F029E171F}" srcOrd="0" destOrd="0" presId="urn:microsoft.com/office/officeart/2005/8/layout/list1"/>
    <dgm:cxn modelId="{44E91EAA-EAA7-4099-8AC9-72E1E2641DF3}" srcId="{A7B47112-624B-4206-B668-EA85A1B1CCB7}" destId="{442BCB22-E560-4179-BBE3-F9747E0868DD}" srcOrd="1" destOrd="0" parTransId="{D9D723BA-50DD-4965-9998-1209A4EB2148}" sibTransId="{1F10B5CA-2F9B-4BB2-AAB8-3B11C6B8DECE}"/>
    <dgm:cxn modelId="{B1CB1BC8-9A22-438C-8FC2-2944F5633E32}" srcId="{A7B47112-624B-4206-B668-EA85A1B1CCB7}" destId="{335EC230-1B4B-442E-BBE6-F5351F82E9DC}" srcOrd="3" destOrd="0" parTransId="{3E4711C5-7DC2-411C-A2DB-15EF26ED41B1}" sibTransId="{E21E3475-CB88-4B88-A161-5C531277EE98}"/>
    <dgm:cxn modelId="{210582D5-48D1-4072-8521-D4E8429A86A2}" srcId="{928F52DC-E475-4392-AD4A-07D5CE21B1C5}" destId="{A7B47112-624B-4206-B668-EA85A1B1CCB7}" srcOrd="1" destOrd="0" parTransId="{863C1E1D-EE66-484F-968A-EBDEBE8CD189}" sibTransId="{21E4D998-2086-45ED-B7FB-4718C5603706}"/>
    <dgm:cxn modelId="{36F28CE0-124C-4037-A259-8929D9ECB40D}" srcId="{A7B47112-624B-4206-B668-EA85A1B1CCB7}" destId="{FCFCB2C3-6508-444D-AFC3-F5CF345EDD55}" srcOrd="4" destOrd="0" parTransId="{9929006E-5E94-46E8-B33B-827E1732A790}" sibTransId="{8A8D0A78-AD55-4665-A6C6-15CE30333A2F}"/>
    <dgm:cxn modelId="{FADD65E6-2D48-4316-9FB9-F7F6DB11911C}" type="presOf" srcId="{F2EB5B4C-DB76-4985-8B2C-5728E73E0188}" destId="{582535B1-ACE6-46E3-9567-32737BCA3F8A}" srcOrd="0" destOrd="2" presId="urn:microsoft.com/office/officeart/2005/8/layout/list1"/>
    <dgm:cxn modelId="{A9DA52F6-78A9-4B00-9D5C-9349963525D5}" type="presOf" srcId="{A8F8A7C3-C70A-425D-B144-CC3AFE67CB40}" destId="{D4FAF2EA-9DF9-4904-BC14-04590B61AB9F}" srcOrd="0" destOrd="0" presId="urn:microsoft.com/office/officeart/2005/8/layout/list1"/>
    <dgm:cxn modelId="{C7D499FC-EA4A-4B52-9E31-17CB3FAA1DAE}" type="presParOf" srcId="{57127325-2EC5-4444-8FD2-DF65266C6530}" destId="{A71CFC2F-4B1F-4087-A23C-BDC144060EE1}" srcOrd="0" destOrd="0" presId="urn:microsoft.com/office/officeart/2005/8/layout/list1"/>
    <dgm:cxn modelId="{5F6DF7F6-A910-4EB1-B1C8-E9A5911E47AD}" type="presParOf" srcId="{A71CFC2F-4B1F-4087-A23C-BDC144060EE1}" destId="{D4FAF2EA-9DF9-4904-BC14-04590B61AB9F}" srcOrd="0" destOrd="0" presId="urn:microsoft.com/office/officeart/2005/8/layout/list1"/>
    <dgm:cxn modelId="{25EFE4CC-1F67-471B-B4FF-7BCDD6ADA229}" type="presParOf" srcId="{A71CFC2F-4B1F-4087-A23C-BDC144060EE1}" destId="{DE61FF93-6A77-459B-BDCA-54852DAAA8BD}" srcOrd="1" destOrd="0" presId="urn:microsoft.com/office/officeart/2005/8/layout/list1"/>
    <dgm:cxn modelId="{5E9CA42D-D04F-47D5-856F-CF9076862D61}" type="presParOf" srcId="{57127325-2EC5-4444-8FD2-DF65266C6530}" destId="{A37416C9-7122-4FD1-BFD5-C1795FD11EF0}" srcOrd="1" destOrd="0" presId="urn:microsoft.com/office/officeart/2005/8/layout/list1"/>
    <dgm:cxn modelId="{CBC35205-AB9A-4529-A6C4-F449C4883CAD}" type="presParOf" srcId="{57127325-2EC5-4444-8FD2-DF65266C6530}" destId="{4AD91F4F-CA3B-48BB-8D89-2B5399D54DB7}" srcOrd="2" destOrd="0" presId="urn:microsoft.com/office/officeart/2005/8/layout/list1"/>
    <dgm:cxn modelId="{814B030A-82DD-4872-A14E-2C157543192A}" type="presParOf" srcId="{57127325-2EC5-4444-8FD2-DF65266C6530}" destId="{69B99900-B39D-43D5-B96A-573833C542AD}" srcOrd="3" destOrd="0" presId="urn:microsoft.com/office/officeart/2005/8/layout/list1"/>
    <dgm:cxn modelId="{CC8B8F67-25B0-4E59-B8F3-2D5C0D3FC2A2}" type="presParOf" srcId="{57127325-2EC5-4444-8FD2-DF65266C6530}" destId="{545DE857-F45E-41B9-B8B8-58BE67C48EF4}" srcOrd="4" destOrd="0" presId="urn:microsoft.com/office/officeart/2005/8/layout/list1"/>
    <dgm:cxn modelId="{FC9FBEFE-6718-4F7F-A275-A81B07844314}" type="presParOf" srcId="{545DE857-F45E-41B9-B8B8-58BE67C48EF4}" destId="{75CCC308-2089-47CF-A617-679F029E171F}" srcOrd="0" destOrd="0" presId="urn:microsoft.com/office/officeart/2005/8/layout/list1"/>
    <dgm:cxn modelId="{9E9CC4B4-54C4-4F58-ACAF-388A77C91811}" type="presParOf" srcId="{545DE857-F45E-41B9-B8B8-58BE67C48EF4}" destId="{040C6212-8C2F-4998-8674-62B99F4AA3A5}" srcOrd="1" destOrd="0" presId="urn:microsoft.com/office/officeart/2005/8/layout/list1"/>
    <dgm:cxn modelId="{A89E4CB6-33F0-40A0-9459-3D848FE94CFA}" type="presParOf" srcId="{57127325-2EC5-4444-8FD2-DF65266C6530}" destId="{93CDCEC3-9A34-44B4-941F-53A5719B4A42}" srcOrd="5" destOrd="0" presId="urn:microsoft.com/office/officeart/2005/8/layout/list1"/>
    <dgm:cxn modelId="{F3C7CD4A-44D1-4920-9BCD-402CE24F79F1}" type="presParOf" srcId="{57127325-2EC5-4444-8FD2-DF65266C6530}" destId="{582535B1-ACE6-46E3-9567-32737BCA3F8A}"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62BAF5-0414-41E6-A1AA-F3E6EB5D3CAB}">
      <dsp:nvSpPr>
        <dsp:cNvPr id="0" name=""/>
        <dsp:cNvSpPr/>
      </dsp:nvSpPr>
      <dsp:spPr>
        <a:xfrm>
          <a:off x="528205" y="334369"/>
          <a:ext cx="2231395" cy="2231395"/>
        </a:xfrm>
        <a:prstGeom prst="blockArc">
          <a:avLst>
            <a:gd name="adj1" fmla="val 9000000"/>
            <a:gd name="adj2" fmla="val 162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7C4492C-5284-441C-8A13-74CE62B8D7F1}">
      <dsp:nvSpPr>
        <dsp:cNvPr id="0" name=""/>
        <dsp:cNvSpPr/>
      </dsp:nvSpPr>
      <dsp:spPr>
        <a:xfrm>
          <a:off x="528205" y="334369"/>
          <a:ext cx="2231395" cy="2231395"/>
        </a:xfrm>
        <a:prstGeom prst="blockArc">
          <a:avLst>
            <a:gd name="adj1" fmla="val 1800000"/>
            <a:gd name="adj2" fmla="val 90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ED22FE1-ABB3-4DD4-B7E6-54192137404F}">
      <dsp:nvSpPr>
        <dsp:cNvPr id="0" name=""/>
        <dsp:cNvSpPr/>
      </dsp:nvSpPr>
      <dsp:spPr>
        <a:xfrm>
          <a:off x="528205" y="334369"/>
          <a:ext cx="2231395" cy="2231395"/>
        </a:xfrm>
        <a:prstGeom prst="blockArc">
          <a:avLst>
            <a:gd name="adj1" fmla="val 16200000"/>
            <a:gd name="adj2" fmla="val 18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8415BC0-3B21-47D3-8D48-B162F110B7E5}">
      <dsp:nvSpPr>
        <dsp:cNvPr id="0" name=""/>
        <dsp:cNvSpPr/>
      </dsp:nvSpPr>
      <dsp:spPr>
        <a:xfrm>
          <a:off x="1130183" y="936347"/>
          <a:ext cx="1027439" cy="102743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1955800">
            <a:lnSpc>
              <a:spcPct val="90000"/>
            </a:lnSpc>
            <a:spcBef>
              <a:spcPct val="0"/>
            </a:spcBef>
            <a:spcAft>
              <a:spcPct val="35000"/>
            </a:spcAft>
            <a:buNone/>
          </a:pPr>
          <a:endParaRPr lang="en-US" sz="4400" kern="1200" dirty="0"/>
        </a:p>
      </dsp:txBody>
      <dsp:txXfrm>
        <a:off x="1280648" y="1086812"/>
        <a:ext cx="726509" cy="726509"/>
      </dsp:txXfrm>
    </dsp:sp>
    <dsp:sp modelId="{9C869723-6B07-435E-B59D-0A65621B5101}">
      <dsp:nvSpPr>
        <dsp:cNvPr id="0" name=""/>
        <dsp:cNvSpPr/>
      </dsp:nvSpPr>
      <dsp:spPr>
        <a:xfrm>
          <a:off x="1284299" y="656"/>
          <a:ext cx="719207" cy="71920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 </a:t>
          </a:r>
        </a:p>
      </dsp:txBody>
      <dsp:txXfrm>
        <a:off x="1389624" y="105981"/>
        <a:ext cx="508557" cy="508557"/>
      </dsp:txXfrm>
    </dsp:sp>
    <dsp:sp modelId="{D565DDC3-A527-44DA-8735-24662D528411}">
      <dsp:nvSpPr>
        <dsp:cNvPr id="0" name=""/>
        <dsp:cNvSpPr/>
      </dsp:nvSpPr>
      <dsp:spPr>
        <a:xfrm>
          <a:off x="2228099" y="1635366"/>
          <a:ext cx="719207" cy="71920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 </a:t>
          </a:r>
        </a:p>
      </dsp:txBody>
      <dsp:txXfrm>
        <a:off x="2333424" y="1740691"/>
        <a:ext cx="508557" cy="508557"/>
      </dsp:txXfrm>
    </dsp:sp>
    <dsp:sp modelId="{F238D993-8D76-4766-8258-E2FE5DB1AB8B}">
      <dsp:nvSpPr>
        <dsp:cNvPr id="0" name=""/>
        <dsp:cNvSpPr/>
      </dsp:nvSpPr>
      <dsp:spPr>
        <a:xfrm>
          <a:off x="340499" y="1635366"/>
          <a:ext cx="719207" cy="71920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 </a:t>
          </a:r>
        </a:p>
      </dsp:txBody>
      <dsp:txXfrm>
        <a:off x="445824" y="1740691"/>
        <a:ext cx="508557" cy="50855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AE95C5-7DA1-4C77-B111-B75EB62FD66C}">
      <dsp:nvSpPr>
        <dsp:cNvPr id="0" name=""/>
        <dsp:cNvSpPr/>
      </dsp:nvSpPr>
      <dsp:spPr>
        <a:xfrm>
          <a:off x="2868" y="1078470"/>
          <a:ext cx="1254210" cy="964174"/>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Reporting from EAS</a:t>
          </a:r>
        </a:p>
      </dsp:txBody>
      <dsp:txXfrm>
        <a:off x="31108" y="1106710"/>
        <a:ext cx="1197730" cy="907694"/>
      </dsp:txXfrm>
    </dsp:sp>
    <dsp:sp modelId="{056EE04F-AE01-4815-AAD6-FDB441940F8E}">
      <dsp:nvSpPr>
        <dsp:cNvPr id="0" name=""/>
        <dsp:cNvSpPr/>
      </dsp:nvSpPr>
      <dsp:spPr>
        <a:xfrm>
          <a:off x="1382500" y="1405035"/>
          <a:ext cx="265892" cy="311044"/>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1382500" y="1467244"/>
        <a:ext cx="186124" cy="186626"/>
      </dsp:txXfrm>
    </dsp:sp>
    <dsp:sp modelId="{D1A047F4-CB92-41C3-95EF-C0D48DB66B06}">
      <dsp:nvSpPr>
        <dsp:cNvPr id="0" name=""/>
        <dsp:cNvSpPr/>
      </dsp:nvSpPr>
      <dsp:spPr>
        <a:xfrm>
          <a:off x="1758763" y="1078470"/>
          <a:ext cx="1254210" cy="964174"/>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Identifying actionable insights from the data</a:t>
          </a:r>
        </a:p>
      </dsp:txBody>
      <dsp:txXfrm>
        <a:off x="1787003" y="1106710"/>
        <a:ext cx="1197730" cy="907694"/>
      </dsp:txXfrm>
    </dsp:sp>
    <dsp:sp modelId="{F7233189-7AB3-4346-8427-37C8E50EDA65}">
      <dsp:nvSpPr>
        <dsp:cNvPr id="0" name=""/>
        <dsp:cNvSpPr/>
      </dsp:nvSpPr>
      <dsp:spPr>
        <a:xfrm>
          <a:off x="3138395" y="1405035"/>
          <a:ext cx="265892" cy="311044"/>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3138395" y="1467244"/>
        <a:ext cx="186124" cy="186626"/>
      </dsp:txXfrm>
    </dsp:sp>
    <dsp:sp modelId="{3BBDD022-3D39-4B37-908B-EB68AA927100}">
      <dsp:nvSpPr>
        <dsp:cNvPr id="0" name=""/>
        <dsp:cNvSpPr/>
      </dsp:nvSpPr>
      <dsp:spPr>
        <a:xfrm>
          <a:off x="3514659" y="1078470"/>
          <a:ext cx="1254210" cy="964174"/>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Brainstorming and vetting solutions </a:t>
          </a:r>
        </a:p>
      </dsp:txBody>
      <dsp:txXfrm>
        <a:off x="3542899" y="1106710"/>
        <a:ext cx="1197730" cy="907694"/>
      </dsp:txXfrm>
    </dsp:sp>
    <dsp:sp modelId="{F0E60A39-CF8D-4479-B591-79FB0F36ED24}">
      <dsp:nvSpPr>
        <dsp:cNvPr id="0" name=""/>
        <dsp:cNvSpPr/>
      </dsp:nvSpPr>
      <dsp:spPr>
        <a:xfrm>
          <a:off x="4894291" y="1405035"/>
          <a:ext cx="265892" cy="311044"/>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4894291" y="1467244"/>
        <a:ext cx="186124" cy="186626"/>
      </dsp:txXfrm>
    </dsp:sp>
    <dsp:sp modelId="{F5EA4018-1A2D-46B5-B4A2-49C41B45C54E}">
      <dsp:nvSpPr>
        <dsp:cNvPr id="0" name=""/>
        <dsp:cNvSpPr/>
      </dsp:nvSpPr>
      <dsp:spPr>
        <a:xfrm>
          <a:off x="5270554" y="1078470"/>
          <a:ext cx="1254210" cy="964174"/>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Reporting back through Plan </a:t>
          </a:r>
          <a:r>
            <a:rPr lang="en-US" sz="1400" kern="1200" dirty="0" err="1"/>
            <a:t>Mngt</a:t>
          </a:r>
          <a:r>
            <a:rPr lang="en-US" sz="1400" kern="1200" dirty="0"/>
            <a:t> Advisory</a:t>
          </a:r>
        </a:p>
      </dsp:txBody>
      <dsp:txXfrm>
        <a:off x="5298794" y="1106710"/>
        <a:ext cx="1197730" cy="90769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BD1240-41B0-48DE-A8F4-607796AD6F8C}">
      <dsp:nvSpPr>
        <dsp:cNvPr id="0" name=""/>
        <dsp:cNvSpPr/>
      </dsp:nvSpPr>
      <dsp:spPr>
        <a:xfrm>
          <a:off x="0" y="663193"/>
          <a:ext cx="8210798" cy="5103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7249" tIns="249936" rIns="637249"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a:t>X% of children are below benchmarks for  utilizing dental or vision services</a:t>
          </a:r>
        </a:p>
      </dsp:txBody>
      <dsp:txXfrm>
        <a:off x="0" y="663193"/>
        <a:ext cx="8210798" cy="510300"/>
      </dsp:txXfrm>
    </dsp:sp>
    <dsp:sp modelId="{3A086ADD-39FD-4751-908C-B06420B31D17}">
      <dsp:nvSpPr>
        <dsp:cNvPr id="0" name=""/>
        <dsp:cNvSpPr/>
      </dsp:nvSpPr>
      <dsp:spPr>
        <a:xfrm>
          <a:off x="410539" y="486073"/>
          <a:ext cx="5747558" cy="354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244" tIns="0" rIns="217244" bIns="0" numCol="1" spcCol="1270" anchor="ctr" anchorCtr="0">
          <a:noAutofit/>
        </a:bodyPr>
        <a:lstStyle/>
        <a:p>
          <a:pPr marL="0" lvl="0" indent="0" algn="l" defTabSz="533400">
            <a:lnSpc>
              <a:spcPct val="90000"/>
            </a:lnSpc>
            <a:spcBef>
              <a:spcPct val="0"/>
            </a:spcBef>
            <a:spcAft>
              <a:spcPct val="35000"/>
            </a:spcAft>
            <a:buNone/>
          </a:pPr>
          <a:r>
            <a:rPr lang="en-US" sz="1200" kern="1200" dirty="0"/>
            <a:t>Access &amp; Cost Opportunity </a:t>
          </a:r>
          <a:r>
            <a:rPr lang="en-US" sz="1200" i="1" kern="1200" dirty="0"/>
            <a:t>(from data)</a:t>
          </a:r>
        </a:p>
      </dsp:txBody>
      <dsp:txXfrm>
        <a:off x="427832" y="503366"/>
        <a:ext cx="5712972" cy="319654"/>
      </dsp:txXfrm>
    </dsp:sp>
    <dsp:sp modelId="{919FFBCD-C4D6-4883-BBA7-57E2891763EB}">
      <dsp:nvSpPr>
        <dsp:cNvPr id="0" name=""/>
        <dsp:cNvSpPr/>
      </dsp:nvSpPr>
      <dsp:spPr>
        <a:xfrm>
          <a:off x="0" y="1415413"/>
          <a:ext cx="8210798" cy="6993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7249" tIns="249936" rIns="637249"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a:t>Low awareness of covered services</a:t>
          </a:r>
        </a:p>
        <a:p>
          <a:pPr marL="114300" lvl="1" indent="-114300" algn="l" defTabSz="533400">
            <a:lnSpc>
              <a:spcPct val="90000"/>
            </a:lnSpc>
            <a:spcBef>
              <a:spcPct val="0"/>
            </a:spcBef>
            <a:spcAft>
              <a:spcPct val="15000"/>
            </a:spcAft>
            <a:buChar char="•"/>
          </a:pPr>
          <a:r>
            <a:rPr lang="en-US" sz="1200" kern="1200" dirty="0"/>
            <a:t>More prevalent in [metal tier, region, demographic, </a:t>
          </a:r>
          <a:r>
            <a:rPr lang="en-US" sz="1200" kern="1200" dirty="0" err="1"/>
            <a:t>etc</a:t>
          </a:r>
          <a:r>
            <a:rPr lang="en-US" sz="1200" kern="1200" dirty="0"/>
            <a:t>]</a:t>
          </a:r>
        </a:p>
      </dsp:txBody>
      <dsp:txXfrm>
        <a:off x="0" y="1415413"/>
        <a:ext cx="8210798" cy="699300"/>
      </dsp:txXfrm>
    </dsp:sp>
    <dsp:sp modelId="{FF206AFE-AE2A-4282-8773-52C42B0781AA}">
      <dsp:nvSpPr>
        <dsp:cNvPr id="0" name=""/>
        <dsp:cNvSpPr/>
      </dsp:nvSpPr>
      <dsp:spPr>
        <a:xfrm>
          <a:off x="410539" y="1238293"/>
          <a:ext cx="5747558" cy="354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244" tIns="0" rIns="217244" bIns="0" numCol="1" spcCol="1270" anchor="ctr" anchorCtr="0">
          <a:noAutofit/>
        </a:bodyPr>
        <a:lstStyle/>
        <a:p>
          <a:pPr marL="0" lvl="0" indent="0" algn="l" defTabSz="533400">
            <a:lnSpc>
              <a:spcPct val="90000"/>
            </a:lnSpc>
            <a:spcBef>
              <a:spcPct val="0"/>
            </a:spcBef>
            <a:spcAft>
              <a:spcPct val="35000"/>
            </a:spcAft>
            <a:buNone/>
          </a:pPr>
          <a:r>
            <a:rPr lang="en-US" sz="1200" kern="1200" dirty="0"/>
            <a:t>Actionable Insights (</a:t>
          </a:r>
          <a:r>
            <a:rPr lang="en-US" sz="1200" i="1" kern="1200" dirty="0"/>
            <a:t>from research, stakeholder experience &amp; clicking into the data</a:t>
          </a:r>
          <a:r>
            <a:rPr lang="en-US" sz="1200" kern="1200" dirty="0"/>
            <a:t>)</a:t>
          </a:r>
        </a:p>
      </dsp:txBody>
      <dsp:txXfrm>
        <a:off x="427832" y="1255586"/>
        <a:ext cx="5712972" cy="319654"/>
      </dsp:txXfrm>
    </dsp:sp>
    <dsp:sp modelId="{7BF18117-98FA-4D09-9C66-1806E6D4B75A}">
      <dsp:nvSpPr>
        <dsp:cNvPr id="0" name=""/>
        <dsp:cNvSpPr/>
      </dsp:nvSpPr>
      <dsp:spPr>
        <a:xfrm>
          <a:off x="0" y="2356633"/>
          <a:ext cx="8210798" cy="10773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7249" tIns="249936" rIns="637249"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a:t>Produce standard messaging / campaign on accessing dental services – pushed through community partners, QHPs,  and CC marketing</a:t>
          </a:r>
        </a:p>
        <a:p>
          <a:pPr marL="114300" lvl="1" indent="-114300" algn="l" defTabSz="533400">
            <a:lnSpc>
              <a:spcPct val="90000"/>
            </a:lnSpc>
            <a:spcBef>
              <a:spcPct val="0"/>
            </a:spcBef>
            <a:spcAft>
              <a:spcPct val="15000"/>
            </a:spcAft>
            <a:buChar char="•"/>
          </a:pPr>
          <a:r>
            <a:rPr lang="en-US" sz="1200" kern="1200" dirty="0"/>
            <a:t>Consider partnering with [external collation / association]</a:t>
          </a:r>
        </a:p>
        <a:p>
          <a:pPr marL="114300" lvl="1" indent="-114300" algn="l" defTabSz="533400">
            <a:lnSpc>
              <a:spcPct val="90000"/>
            </a:lnSpc>
            <a:spcBef>
              <a:spcPct val="0"/>
            </a:spcBef>
            <a:spcAft>
              <a:spcPct val="15000"/>
            </a:spcAft>
            <a:buChar char="•"/>
          </a:pPr>
          <a:r>
            <a:rPr lang="en-US" sz="1200" kern="1200" dirty="0"/>
            <a:t>TBD</a:t>
          </a:r>
        </a:p>
      </dsp:txBody>
      <dsp:txXfrm>
        <a:off x="0" y="2356633"/>
        <a:ext cx="8210798" cy="1077300"/>
      </dsp:txXfrm>
    </dsp:sp>
    <dsp:sp modelId="{EE1C5E24-D0BE-4549-8345-AB76E5EEF96B}">
      <dsp:nvSpPr>
        <dsp:cNvPr id="0" name=""/>
        <dsp:cNvSpPr/>
      </dsp:nvSpPr>
      <dsp:spPr>
        <a:xfrm>
          <a:off x="410539" y="2179513"/>
          <a:ext cx="5747558" cy="354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244" tIns="0" rIns="217244" bIns="0" numCol="1" spcCol="1270" anchor="ctr" anchorCtr="0">
          <a:noAutofit/>
        </a:bodyPr>
        <a:lstStyle/>
        <a:p>
          <a:pPr marL="0" lvl="0" indent="0" algn="l" defTabSz="533400">
            <a:lnSpc>
              <a:spcPct val="90000"/>
            </a:lnSpc>
            <a:spcBef>
              <a:spcPct val="0"/>
            </a:spcBef>
            <a:spcAft>
              <a:spcPct val="35000"/>
            </a:spcAft>
            <a:buNone/>
          </a:pPr>
          <a:r>
            <a:rPr lang="en-US" sz="1200" kern="1200" dirty="0"/>
            <a:t>Ideas on How to Address </a:t>
          </a:r>
          <a:r>
            <a:rPr lang="en-US" sz="1200" i="1" kern="1200" dirty="0"/>
            <a:t>(from stakeholder brainstorming / vetting)</a:t>
          </a:r>
        </a:p>
      </dsp:txBody>
      <dsp:txXfrm>
        <a:off x="427832" y="2196806"/>
        <a:ext cx="5712972" cy="3196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FBF252-BF26-4965-BAC6-C30107F4C2FC}">
      <dsp:nvSpPr>
        <dsp:cNvPr id="0" name=""/>
        <dsp:cNvSpPr/>
      </dsp:nvSpPr>
      <dsp:spPr>
        <a:xfrm>
          <a:off x="0" y="0"/>
          <a:ext cx="5150222" cy="91654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Objective Quality Measures</a:t>
          </a:r>
        </a:p>
      </dsp:txBody>
      <dsp:txXfrm>
        <a:off x="0" y="0"/>
        <a:ext cx="5150222" cy="916548"/>
      </dsp:txXfrm>
    </dsp:sp>
    <dsp:sp modelId="{B4774666-E056-4CD5-8B0D-3C56F7F7984D}">
      <dsp:nvSpPr>
        <dsp:cNvPr id="0" name=""/>
        <dsp:cNvSpPr/>
      </dsp:nvSpPr>
      <dsp:spPr>
        <a:xfrm>
          <a:off x="2514" y="916548"/>
          <a:ext cx="1715064" cy="192475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Promote use of high-performing providers </a:t>
          </a:r>
        </a:p>
      </dsp:txBody>
      <dsp:txXfrm>
        <a:off x="2514" y="916548"/>
        <a:ext cx="1715064" cy="1924752"/>
      </dsp:txXfrm>
    </dsp:sp>
    <dsp:sp modelId="{E40CF2F2-E981-4851-A330-6E9732CA32B2}">
      <dsp:nvSpPr>
        <dsp:cNvPr id="0" name=""/>
        <dsp:cNvSpPr/>
      </dsp:nvSpPr>
      <dsp:spPr>
        <a:xfrm>
          <a:off x="1717579" y="916548"/>
          <a:ext cx="1715064" cy="192475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Move from fee-for-service to pay-for-performance</a:t>
          </a:r>
        </a:p>
      </dsp:txBody>
      <dsp:txXfrm>
        <a:off x="1717579" y="916548"/>
        <a:ext cx="1715064" cy="1924752"/>
      </dsp:txXfrm>
    </dsp:sp>
    <dsp:sp modelId="{1E193A57-154E-4521-BA30-A84744F58A17}">
      <dsp:nvSpPr>
        <dsp:cNvPr id="0" name=""/>
        <dsp:cNvSpPr/>
      </dsp:nvSpPr>
      <dsp:spPr>
        <a:xfrm>
          <a:off x="3432643" y="916548"/>
          <a:ext cx="1715064" cy="192475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Enable providers to focus on preventative care </a:t>
          </a:r>
        </a:p>
      </dsp:txBody>
      <dsp:txXfrm>
        <a:off x="3432643" y="916548"/>
        <a:ext cx="1715064" cy="1924752"/>
      </dsp:txXfrm>
    </dsp:sp>
    <dsp:sp modelId="{A73A7476-ACFF-40CF-92D1-5EDA43085121}">
      <dsp:nvSpPr>
        <dsp:cNvPr id="0" name=""/>
        <dsp:cNvSpPr/>
      </dsp:nvSpPr>
      <dsp:spPr>
        <a:xfrm>
          <a:off x="0" y="2841300"/>
          <a:ext cx="5150222" cy="21386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39D79D-B299-4E45-872E-0CD40961C555}">
      <dsp:nvSpPr>
        <dsp:cNvPr id="0" name=""/>
        <dsp:cNvSpPr/>
      </dsp:nvSpPr>
      <dsp:spPr>
        <a:xfrm rot="10800000">
          <a:off x="1422549" y="254"/>
          <a:ext cx="4945085" cy="707929"/>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2177" tIns="49530" rIns="92456" bIns="49530" numCol="1" spcCol="1270" anchor="t" anchorCtr="0">
          <a:noAutofit/>
        </a:bodyPr>
        <a:lstStyle/>
        <a:p>
          <a:pPr marL="0" lvl="0" indent="0" algn="l" defTabSz="577850">
            <a:lnSpc>
              <a:spcPct val="90000"/>
            </a:lnSpc>
            <a:spcBef>
              <a:spcPct val="0"/>
            </a:spcBef>
            <a:spcAft>
              <a:spcPct val="35000"/>
            </a:spcAft>
            <a:buNone/>
          </a:pPr>
          <a:r>
            <a:rPr lang="en-US" sz="1300" kern="1200" baseline="0" dirty="0"/>
            <a:t>Better quality measures</a:t>
          </a:r>
          <a:endParaRPr lang="en-US" sz="1300" kern="1200" dirty="0"/>
        </a:p>
        <a:p>
          <a:pPr marL="57150" lvl="1" indent="-57150" algn="l" defTabSz="444500">
            <a:lnSpc>
              <a:spcPct val="90000"/>
            </a:lnSpc>
            <a:spcBef>
              <a:spcPct val="0"/>
            </a:spcBef>
            <a:spcAft>
              <a:spcPct val="15000"/>
            </a:spcAft>
            <a:buChar char="•"/>
          </a:pPr>
          <a:r>
            <a:rPr lang="en-US" sz="1000" kern="1200" dirty="0"/>
            <a:t>Standardized quality measures</a:t>
          </a:r>
        </a:p>
        <a:p>
          <a:pPr marL="57150" lvl="1" indent="-57150" algn="l" defTabSz="444500">
            <a:lnSpc>
              <a:spcPct val="90000"/>
            </a:lnSpc>
            <a:spcBef>
              <a:spcPct val="0"/>
            </a:spcBef>
            <a:spcAft>
              <a:spcPct val="15000"/>
            </a:spcAft>
            <a:buChar char="•"/>
          </a:pPr>
          <a:r>
            <a:rPr lang="en-US" sz="1000" kern="1200" dirty="0"/>
            <a:t>Consider cost of implementation </a:t>
          </a:r>
        </a:p>
      </dsp:txBody>
      <dsp:txXfrm rot="10800000">
        <a:off x="1599531" y="254"/>
        <a:ext cx="4768103" cy="707929"/>
      </dsp:txXfrm>
    </dsp:sp>
    <dsp:sp modelId="{B220170A-147C-4F31-8E63-13EC29F175BC}">
      <dsp:nvSpPr>
        <dsp:cNvPr id="0" name=""/>
        <dsp:cNvSpPr/>
      </dsp:nvSpPr>
      <dsp:spPr>
        <a:xfrm>
          <a:off x="797022" y="254"/>
          <a:ext cx="707929" cy="707929"/>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4E4511B-1379-4354-B19E-91B9C07A6380}">
      <dsp:nvSpPr>
        <dsp:cNvPr id="0" name=""/>
        <dsp:cNvSpPr/>
      </dsp:nvSpPr>
      <dsp:spPr>
        <a:xfrm rot="10800000">
          <a:off x="1422549" y="919505"/>
          <a:ext cx="4945085" cy="707929"/>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2177" tIns="49530" rIns="92456" bIns="49530" numCol="1" spcCol="1270" anchor="t" anchorCtr="0">
          <a:noAutofit/>
        </a:bodyPr>
        <a:lstStyle/>
        <a:p>
          <a:pPr marL="0" lvl="0" indent="0" algn="l" defTabSz="577850">
            <a:lnSpc>
              <a:spcPct val="90000"/>
            </a:lnSpc>
            <a:spcBef>
              <a:spcPct val="0"/>
            </a:spcBef>
            <a:spcAft>
              <a:spcPct val="35000"/>
            </a:spcAft>
            <a:buNone/>
          </a:pPr>
          <a:r>
            <a:rPr lang="en-US" sz="1300" kern="1200" baseline="0" dirty="0"/>
            <a:t>Improve system integration</a:t>
          </a:r>
          <a:endParaRPr lang="en-US" sz="1300" kern="1200" dirty="0"/>
        </a:p>
        <a:p>
          <a:pPr marL="57150" lvl="1" indent="-57150" algn="l" defTabSz="444500">
            <a:lnSpc>
              <a:spcPct val="90000"/>
            </a:lnSpc>
            <a:spcBef>
              <a:spcPct val="0"/>
            </a:spcBef>
            <a:spcAft>
              <a:spcPct val="15000"/>
            </a:spcAft>
            <a:buChar char="•"/>
          </a:pPr>
          <a:r>
            <a:rPr lang="en-US" sz="1000" kern="1200" dirty="0"/>
            <a:t>Emphasize importance of integration</a:t>
          </a:r>
        </a:p>
        <a:p>
          <a:pPr marL="57150" lvl="1" indent="-57150" algn="l" defTabSz="444500">
            <a:lnSpc>
              <a:spcPct val="90000"/>
            </a:lnSpc>
            <a:spcBef>
              <a:spcPct val="0"/>
            </a:spcBef>
            <a:spcAft>
              <a:spcPct val="15000"/>
            </a:spcAft>
            <a:buChar char="•"/>
          </a:pPr>
          <a:r>
            <a:rPr lang="en-US" sz="1000" kern="1200" dirty="0"/>
            <a:t>Motivate engagement, inter-professional training</a:t>
          </a:r>
        </a:p>
      </dsp:txBody>
      <dsp:txXfrm rot="10800000">
        <a:off x="1599531" y="919505"/>
        <a:ext cx="4768103" cy="707929"/>
      </dsp:txXfrm>
    </dsp:sp>
    <dsp:sp modelId="{17CC1C4A-7E13-4C6C-A1B5-1EAFCECE24B9}">
      <dsp:nvSpPr>
        <dsp:cNvPr id="0" name=""/>
        <dsp:cNvSpPr/>
      </dsp:nvSpPr>
      <dsp:spPr>
        <a:xfrm>
          <a:off x="769866" y="919505"/>
          <a:ext cx="707929" cy="707929"/>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3E1727-086F-401B-A192-8D9C5A86D3B4}">
      <dsp:nvSpPr>
        <dsp:cNvPr id="0" name=""/>
        <dsp:cNvSpPr/>
      </dsp:nvSpPr>
      <dsp:spPr>
        <a:xfrm rot="10800000">
          <a:off x="1422549" y="1838757"/>
          <a:ext cx="4945085" cy="707929"/>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2177" tIns="49530" rIns="92456" bIns="49530" numCol="1" spcCol="1270" anchor="t" anchorCtr="0">
          <a:noAutofit/>
        </a:bodyPr>
        <a:lstStyle/>
        <a:p>
          <a:pPr marL="0" lvl="0" indent="0" algn="l" defTabSz="577850">
            <a:lnSpc>
              <a:spcPct val="90000"/>
            </a:lnSpc>
            <a:spcBef>
              <a:spcPct val="0"/>
            </a:spcBef>
            <a:spcAft>
              <a:spcPct val="35000"/>
            </a:spcAft>
            <a:buNone/>
          </a:pPr>
          <a:r>
            <a:rPr lang="en-US" sz="1300" kern="1200" baseline="0" dirty="0"/>
            <a:t>Increase outreach</a:t>
          </a:r>
          <a:endParaRPr lang="en-US" sz="1300" kern="1200" dirty="0"/>
        </a:p>
        <a:p>
          <a:pPr marL="57150" lvl="1" indent="-57150" algn="l" defTabSz="444500">
            <a:lnSpc>
              <a:spcPct val="90000"/>
            </a:lnSpc>
            <a:spcBef>
              <a:spcPct val="0"/>
            </a:spcBef>
            <a:spcAft>
              <a:spcPct val="15000"/>
            </a:spcAft>
            <a:buChar char="•"/>
          </a:pPr>
          <a:r>
            <a:rPr lang="en-US" sz="1000" kern="1200" dirty="0"/>
            <a:t>Preventative care ad campaign</a:t>
          </a:r>
        </a:p>
        <a:p>
          <a:pPr marL="57150" lvl="1" indent="-57150" algn="l" defTabSz="444500">
            <a:lnSpc>
              <a:spcPct val="90000"/>
            </a:lnSpc>
            <a:spcBef>
              <a:spcPct val="0"/>
            </a:spcBef>
            <a:spcAft>
              <a:spcPct val="15000"/>
            </a:spcAft>
            <a:buChar char="•"/>
          </a:pPr>
          <a:r>
            <a:rPr lang="en-US" sz="1000" kern="1200" dirty="0"/>
            <a:t>Permission around provider outreach to new members</a:t>
          </a:r>
        </a:p>
      </dsp:txBody>
      <dsp:txXfrm rot="10800000">
        <a:off x="1599531" y="1838757"/>
        <a:ext cx="4768103" cy="707929"/>
      </dsp:txXfrm>
    </dsp:sp>
    <dsp:sp modelId="{35846329-88D2-4038-A846-BF92D7036FD5}">
      <dsp:nvSpPr>
        <dsp:cNvPr id="0" name=""/>
        <dsp:cNvSpPr/>
      </dsp:nvSpPr>
      <dsp:spPr>
        <a:xfrm>
          <a:off x="769866" y="1838757"/>
          <a:ext cx="707929" cy="707929"/>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CE42877-3871-48CC-9942-CA802685694D}">
      <dsp:nvSpPr>
        <dsp:cNvPr id="0" name=""/>
        <dsp:cNvSpPr/>
      </dsp:nvSpPr>
      <dsp:spPr>
        <a:xfrm rot="10800000">
          <a:off x="1422549" y="2758009"/>
          <a:ext cx="4945085" cy="707929"/>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2177" tIns="49530" rIns="92456" bIns="49530" numCol="1" spcCol="1270" anchor="ctr" anchorCtr="0">
          <a:noAutofit/>
        </a:bodyPr>
        <a:lstStyle/>
        <a:p>
          <a:pPr marL="0" lvl="0" indent="0" algn="ctr" defTabSz="577850">
            <a:lnSpc>
              <a:spcPct val="90000"/>
            </a:lnSpc>
            <a:spcBef>
              <a:spcPct val="0"/>
            </a:spcBef>
            <a:spcAft>
              <a:spcPct val="35000"/>
            </a:spcAft>
            <a:buNone/>
          </a:pPr>
          <a:r>
            <a:rPr lang="en-US" sz="1300" kern="1200" dirty="0"/>
            <a:t>Risk Assessment</a:t>
          </a:r>
        </a:p>
      </dsp:txBody>
      <dsp:txXfrm rot="10800000">
        <a:off x="1599531" y="2758009"/>
        <a:ext cx="4768103" cy="707929"/>
      </dsp:txXfrm>
    </dsp:sp>
    <dsp:sp modelId="{025501C4-E501-4938-94B9-B3B8CD5806B6}">
      <dsp:nvSpPr>
        <dsp:cNvPr id="0" name=""/>
        <dsp:cNvSpPr/>
      </dsp:nvSpPr>
      <dsp:spPr>
        <a:xfrm>
          <a:off x="836602" y="2758009"/>
          <a:ext cx="707929" cy="707929"/>
        </a:xfrm>
        <a:prstGeom prst="ellipse">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B50581-8128-4571-B319-DBAEFEFB8F4E}">
      <dsp:nvSpPr>
        <dsp:cNvPr id="0" name=""/>
        <dsp:cNvSpPr/>
      </dsp:nvSpPr>
      <dsp:spPr>
        <a:xfrm>
          <a:off x="0" y="0"/>
          <a:ext cx="4078075" cy="3583856"/>
        </a:xfrm>
        <a:prstGeom prst="roundRect">
          <a:avLst>
            <a:gd name="adj" fmla="val 85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2781470" numCol="1" spcCol="1270" anchor="t" anchorCtr="0">
          <a:noAutofit/>
        </a:bodyPr>
        <a:lstStyle/>
        <a:p>
          <a:pPr marL="0" lvl="0" indent="0" algn="l" defTabSz="711200">
            <a:lnSpc>
              <a:spcPct val="90000"/>
            </a:lnSpc>
            <a:spcBef>
              <a:spcPct val="0"/>
            </a:spcBef>
            <a:spcAft>
              <a:spcPct val="35000"/>
            </a:spcAft>
            <a:buNone/>
          </a:pPr>
          <a:r>
            <a:rPr lang="en-US" sz="1600" b="1" kern="1200" dirty="0"/>
            <a:t>Plan level: </a:t>
          </a:r>
          <a:br>
            <a:rPr lang="en-US" sz="1600" b="1" kern="1200" dirty="0"/>
          </a:br>
          <a:r>
            <a:rPr lang="en-US" sz="1600" kern="1200" dirty="0"/>
            <a:t>Analysis of claims/encounter data</a:t>
          </a:r>
        </a:p>
      </dsp:txBody>
      <dsp:txXfrm>
        <a:off x="89222" y="89222"/>
        <a:ext cx="3899631" cy="3405412"/>
      </dsp:txXfrm>
    </dsp:sp>
    <dsp:sp modelId="{065592FC-70FD-4E43-AE31-3DAB9D71D3B4}">
      <dsp:nvSpPr>
        <dsp:cNvPr id="0" name=""/>
        <dsp:cNvSpPr/>
      </dsp:nvSpPr>
      <dsp:spPr>
        <a:xfrm>
          <a:off x="101951" y="895964"/>
          <a:ext cx="3874171" cy="2508699"/>
        </a:xfrm>
        <a:prstGeom prst="roundRect">
          <a:avLst>
            <a:gd name="adj" fmla="val 105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1593024" numCol="1" spcCol="1270" anchor="t" anchorCtr="0">
          <a:noAutofit/>
        </a:bodyPr>
        <a:lstStyle/>
        <a:p>
          <a:pPr marL="0" lvl="0" indent="0" algn="l" defTabSz="711200">
            <a:lnSpc>
              <a:spcPct val="90000"/>
            </a:lnSpc>
            <a:spcBef>
              <a:spcPct val="0"/>
            </a:spcBef>
            <a:spcAft>
              <a:spcPct val="35000"/>
            </a:spcAft>
            <a:buNone/>
          </a:pPr>
          <a:r>
            <a:rPr lang="en-US" sz="1600" b="1" kern="1200" dirty="0"/>
            <a:t>Provider level: </a:t>
          </a:r>
          <a:br>
            <a:rPr lang="en-US" sz="1600" b="1" kern="1200" dirty="0"/>
          </a:br>
          <a:r>
            <a:rPr lang="en-US" sz="1600" kern="1200" dirty="0"/>
            <a:t>Caries Risk Assessment or other clinical risk assessment</a:t>
          </a:r>
        </a:p>
      </dsp:txBody>
      <dsp:txXfrm>
        <a:off x="179102" y="973115"/>
        <a:ext cx="3719869" cy="2354397"/>
      </dsp:txXfrm>
    </dsp:sp>
    <dsp:sp modelId="{93BDA168-6613-479F-813C-03B48DDC2187}">
      <dsp:nvSpPr>
        <dsp:cNvPr id="0" name=""/>
        <dsp:cNvSpPr/>
      </dsp:nvSpPr>
      <dsp:spPr>
        <a:xfrm>
          <a:off x="203903" y="1791928"/>
          <a:ext cx="3670267" cy="1433542"/>
        </a:xfrm>
        <a:prstGeom prst="roundRect">
          <a:avLst>
            <a:gd name="adj" fmla="val 105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113792" numCol="1" spcCol="1270" anchor="t" anchorCtr="0">
          <a:noAutofit/>
        </a:bodyPr>
        <a:lstStyle/>
        <a:p>
          <a:pPr marL="0" lvl="0" indent="0" algn="l" defTabSz="711200">
            <a:lnSpc>
              <a:spcPct val="90000"/>
            </a:lnSpc>
            <a:spcBef>
              <a:spcPct val="0"/>
            </a:spcBef>
            <a:spcAft>
              <a:spcPct val="35000"/>
            </a:spcAft>
            <a:buNone/>
          </a:pPr>
          <a:r>
            <a:rPr lang="en-US" sz="1600" b="1" kern="1200" dirty="0"/>
            <a:t>Enrollee level: </a:t>
          </a:r>
          <a:br>
            <a:rPr lang="en-US" sz="1600" b="1" kern="1200" dirty="0"/>
          </a:br>
          <a:r>
            <a:rPr lang="en-US" sz="1600" kern="1200" dirty="0"/>
            <a:t>Self-assessment through Oral Health Risk Assessment</a:t>
          </a:r>
        </a:p>
      </dsp:txBody>
      <dsp:txXfrm>
        <a:off x="247989" y="1836014"/>
        <a:ext cx="3582095" cy="134537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C87BD5-2294-41B0-8AE1-2302BB53887E}">
      <dsp:nvSpPr>
        <dsp:cNvPr id="0" name=""/>
        <dsp:cNvSpPr/>
      </dsp:nvSpPr>
      <dsp:spPr>
        <a:xfrm>
          <a:off x="0" y="0"/>
          <a:ext cx="7831894" cy="3798585"/>
        </a:xfrm>
        <a:prstGeom prst="roundRect">
          <a:avLst>
            <a:gd name="adj" fmla="val 85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2345099" numCol="1" spcCol="1270" anchor="t" anchorCtr="0">
          <a:noAutofit/>
        </a:bodyPr>
        <a:lstStyle/>
        <a:p>
          <a:pPr marL="0" lvl="0" indent="0" algn="l" defTabSz="1422400">
            <a:lnSpc>
              <a:spcPct val="90000"/>
            </a:lnSpc>
            <a:spcBef>
              <a:spcPct val="0"/>
            </a:spcBef>
            <a:spcAft>
              <a:spcPct val="35000"/>
            </a:spcAft>
            <a:buNone/>
          </a:pPr>
          <a:r>
            <a:rPr lang="en-US" sz="3200" kern="1200" dirty="0"/>
            <a:t>Enrollee level assessment: </a:t>
          </a:r>
        </a:p>
        <a:p>
          <a:pPr marL="0" lvl="0" indent="0" algn="l" defTabSz="1422400">
            <a:lnSpc>
              <a:spcPct val="90000"/>
            </a:lnSpc>
            <a:spcBef>
              <a:spcPct val="0"/>
            </a:spcBef>
            <a:spcAft>
              <a:spcPct val="35000"/>
            </a:spcAft>
            <a:buNone/>
          </a:pPr>
          <a:r>
            <a:rPr lang="en-US" sz="2400" kern="1200" dirty="0"/>
            <a:t>Self-assessment through Oral Health Risk Assessment</a:t>
          </a:r>
        </a:p>
      </dsp:txBody>
      <dsp:txXfrm>
        <a:off x="94568" y="94568"/>
        <a:ext cx="7642758" cy="3609449"/>
      </dsp:txXfrm>
    </dsp:sp>
    <dsp:sp modelId="{AAACE26C-8468-47CD-B790-F3ACFC1A8602}">
      <dsp:nvSpPr>
        <dsp:cNvPr id="0" name=""/>
        <dsp:cNvSpPr/>
      </dsp:nvSpPr>
      <dsp:spPr>
        <a:xfrm>
          <a:off x="195797" y="1807275"/>
          <a:ext cx="3710166" cy="1295047"/>
        </a:xfrm>
        <a:prstGeom prst="roundRect">
          <a:avLst>
            <a:gd name="adj" fmla="val 105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Barriers</a:t>
          </a:r>
        </a:p>
        <a:p>
          <a:pPr marL="114300" lvl="1" indent="-114300" algn="l" defTabSz="533400">
            <a:lnSpc>
              <a:spcPct val="90000"/>
            </a:lnSpc>
            <a:spcBef>
              <a:spcPct val="0"/>
            </a:spcBef>
            <a:spcAft>
              <a:spcPct val="15000"/>
            </a:spcAft>
            <a:buChar char="•"/>
          </a:pPr>
          <a:r>
            <a:rPr lang="en-US" sz="1200" kern="1200" dirty="0"/>
            <a:t>Low incentive for enrollee to use complete assessment tool</a:t>
          </a:r>
        </a:p>
        <a:p>
          <a:pPr marL="114300" lvl="1" indent="-114300" algn="l" defTabSz="533400">
            <a:lnSpc>
              <a:spcPct val="90000"/>
            </a:lnSpc>
            <a:spcBef>
              <a:spcPct val="0"/>
            </a:spcBef>
            <a:spcAft>
              <a:spcPct val="15000"/>
            </a:spcAft>
            <a:buChar char="•"/>
          </a:pPr>
          <a:r>
            <a:rPr lang="en-US" sz="1200" kern="1200" dirty="0"/>
            <a:t>Does not replace clinical assessment</a:t>
          </a:r>
        </a:p>
        <a:p>
          <a:pPr marL="114300" lvl="1" indent="-114300" algn="l" defTabSz="533400">
            <a:lnSpc>
              <a:spcPct val="90000"/>
            </a:lnSpc>
            <a:spcBef>
              <a:spcPct val="0"/>
            </a:spcBef>
            <a:spcAft>
              <a:spcPct val="15000"/>
            </a:spcAft>
            <a:buChar char="•"/>
          </a:pPr>
          <a:endParaRPr lang="en-US" sz="1200" kern="1200" dirty="0"/>
        </a:p>
      </dsp:txBody>
      <dsp:txXfrm>
        <a:off x="235624" y="1847102"/>
        <a:ext cx="3630512" cy="1215393"/>
      </dsp:txXfrm>
    </dsp:sp>
    <dsp:sp modelId="{7CA943F1-D883-4E29-A45A-19D32BB9AA6F}">
      <dsp:nvSpPr>
        <dsp:cNvPr id="0" name=""/>
        <dsp:cNvSpPr/>
      </dsp:nvSpPr>
      <dsp:spPr>
        <a:xfrm>
          <a:off x="3974454" y="1834163"/>
          <a:ext cx="3654079" cy="1241271"/>
        </a:xfrm>
        <a:prstGeom prst="roundRect">
          <a:avLst>
            <a:gd name="adj" fmla="val 10500"/>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533400">
            <a:lnSpc>
              <a:spcPct val="90000"/>
            </a:lnSpc>
            <a:spcBef>
              <a:spcPct val="0"/>
            </a:spcBef>
            <a:spcAft>
              <a:spcPct val="35000"/>
            </a:spcAft>
            <a:buNone/>
          </a:pPr>
          <a:r>
            <a:rPr lang="en-US" sz="1200" kern="1200" dirty="0"/>
            <a:t>Opportunities</a:t>
          </a:r>
        </a:p>
        <a:p>
          <a:pPr marL="57150" lvl="1" indent="-57150" algn="l" defTabSz="444500">
            <a:lnSpc>
              <a:spcPct val="90000"/>
            </a:lnSpc>
            <a:spcBef>
              <a:spcPct val="0"/>
            </a:spcBef>
            <a:spcAft>
              <a:spcPct val="15000"/>
            </a:spcAft>
            <a:buChar char="•"/>
          </a:pPr>
          <a:r>
            <a:rPr lang="en-US" sz="1000" kern="1200" dirty="0"/>
            <a:t>Collecting OHRA results to target member outreach based on risk</a:t>
          </a:r>
        </a:p>
        <a:p>
          <a:pPr marL="57150" lvl="1" indent="-57150" algn="l" defTabSz="444500">
            <a:lnSpc>
              <a:spcPct val="90000"/>
            </a:lnSpc>
            <a:spcBef>
              <a:spcPct val="0"/>
            </a:spcBef>
            <a:spcAft>
              <a:spcPct val="15000"/>
            </a:spcAft>
            <a:buChar char="•"/>
          </a:pPr>
          <a:r>
            <a:rPr lang="en-US" sz="1000" kern="1200" dirty="0"/>
            <a:t>Covered California directing members to complete Oral Health Risk Assessment tools after dental enrollment</a:t>
          </a:r>
        </a:p>
        <a:p>
          <a:pPr marL="57150" lvl="1" indent="-57150" algn="l" defTabSz="400050">
            <a:lnSpc>
              <a:spcPct val="90000"/>
            </a:lnSpc>
            <a:spcBef>
              <a:spcPct val="0"/>
            </a:spcBef>
            <a:spcAft>
              <a:spcPct val="15000"/>
            </a:spcAft>
            <a:buChar char="•"/>
          </a:pPr>
          <a:endParaRPr lang="en-US" sz="900" kern="1200" dirty="0"/>
        </a:p>
      </dsp:txBody>
      <dsp:txXfrm>
        <a:off x="4012627" y="1872336"/>
        <a:ext cx="3577733" cy="116492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C87BD5-2294-41B0-8AE1-2302BB53887E}">
      <dsp:nvSpPr>
        <dsp:cNvPr id="0" name=""/>
        <dsp:cNvSpPr/>
      </dsp:nvSpPr>
      <dsp:spPr>
        <a:xfrm>
          <a:off x="0" y="0"/>
          <a:ext cx="8203367" cy="4099765"/>
        </a:xfrm>
        <a:prstGeom prst="roundRect">
          <a:avLst>
            <a:gd name="adj" fmla="val 85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2531035" numCol="1" spcCol="1270" anchor="t" anchorCtr="0">
          <a:noAutofit/>
        </a:bodyPr>
        <a:lstStyle/>
        <a:p>
          <a:pPr marL="0" lvl="0" indent="0" algn="l" defTabSz="1778000">
            <a:lnSpc>
              <a:spcPct val="90000"/>
            </a:lnSpc>
            <a:spcBef>
              <a:spcPct val="0"/>
            </a:spcBef>
            <a:spcAft>
              <a:spcPct val="35000"/>
            </a:spcAft>
            <a:buNone/>
          </a:pPr>
          <a:r>
            <a:rPr lang="en-US" sz="4000" kern="1200" dirty="0"/>
            <a:t>Provider level assessment: </a:t>
          </a:r>
        </a:p>
        <a:p>
          <a:pPr marL="0" lvl="0" indent="0" algn="l" defTabSz="1778000">
            <a:lnSpc>
              <a:spcPct val="90000"/>
            </a:lnSpc>
            <a:spcBef>
              <a:spcPct val="0"/>
            </a:spcBef>
            <a:spcAft>
              <a:spcPct val="35000"/>
            </a:spcAft>
            <a:buNone/>
          </a:pPr>
          <a:r>
            <a:rPr lang="en-US" sz="3200" kern="1200" dirty="0"/>
            <a:t>Caries Risk Assessment or other clinical risk assessment</a:t>
          </a:r>
        </a:p>
      </dsp:txBody>
      <dsp:txXfrm>
        <a:off x="102066" y="102066"/>
        <a:ext cx="7999235" cy="3895633"/>
      </dsp:txXfrm>
    </dsp:sp>
    <dsp:sp modelId="{AAACE26C-8468-47CD-B790-F3ACFC1A8602}">
      <dsp:nvSpPr>
        <dsp:cNvPr id="0" name=""/>
        <dsp:cNvSpPr/>
      </dsp:nvSpPr>
      <dsp:spPr>
        <a:xfrm>
          <a:off x="212913" y="1992467"/>
          <a:ext cx="3873983" cy="1233238"/>
        </a:xfrm>
        <a:prstGeom prst="roundRect">
          <a:avLst>
            <a:gd name="adj" fmla="val 105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Barriers</a:t>
          </a:r>
        </a:p>
        <a:p>
          <a:pPr marL="114300" lvl="1" indent="-114300" algn="l" defTabSz="533400">
            <a:lnSpc>
              <a:spcPct val="90000"/>
            </a:lnSpc>
            <a:spcBef>
              <a:spcPct val="0"/>
            </a:spcBef>
            <a:spcAft>
              <a:spcPct val="15000"/>
            </a:spcAft>
            <a:buChar char="•"/>
          </a:pPr>
          <a:r>
            <a:rPr lang="en-US" sz="1200" kern="1200"/>
            <a:t>Inconsistent tools</a:t>
          </a:r>
          <a:endParaRPr lang="en-US" sz="1200" kern="1200" dirty="0"/>
        </a:p>
        <a:p>
          <a:pPr marL="114300" lvl="1" indent="-114300" algn="l" defTabSz="533400">
            <a:lnSpc>
              <a:spcPct val="90000"/>
            </a:lnSpc>
            <a:spcBef>
              <a:spcPct val="0"/>
            </a:spcBef>
            <a:spcAft>
              <a:spcPct val="15000"/>
            </a:spcAft>
            <a:buChar char="•"/>
          </a:pPr>
          <a:r>
            <a:rPr lang="en-US" sz="1200" kern="1200"/>
            <a:t>Dental education</a:t>
          </a:r>
          <a:endParaRPr lang="en-US" sz="1200" kern="1200" dirty="0"/>
        </a:p>
        <a:p>
          <a:pPr marL="114300" lvl="1" indent="-114300" algn="l" defTabSz="533400">
            <a:lnSpc>
              <a:spcPct val="90000"/>
            </a:lnSpc>
            <a:spcBef>
              <a:spcPct val="0"/>
            </a:spcBef>
            <a:spcAft>
              <a:spcPct val="15000"/>
            </a:spcAft>
            <a:buChar char="•"/>
          </a:pPr>
          <a:r>
            <a:rPr lang="en-US" sz="1200" kern="1200" dirty="0"/>
            <a:t>Organizational Culture</a:t>
          </a:r>
        </a:p>
      </dsp:txBody>
      <dsp:txXfrm>
        <a:off x="250839" y="2030393"/>
        <a:ext cx="3798131" cy="1157386"/>
      </dsp:txXfrm>
    </dsp:sp>
    <dsp:sp modelId="{7CA943F1-D883-4E29-A45A-19D32BB9AA6F}">
      <dsp:nvSpPr>
        <dsp:cNvPr id="0" name=""/>
        <dsp:cNvSpPr/>
      </dsp:nvSpPr>
      <dsp:spPr>
        <a:xfrm>
          <a:off x="4150085" y="2049087"/>
          <a:ext cx="3839169" cy="1200694"/>
        </a:xfrm>
        <a:prstGeom prst="roundRect">
          <a:avLst>
            <a:gd name="adj" fmla="val 10500"/>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Opportunities</a:t>
          </a:r>
        </a:p>
        <a:p>
          <a:pPr marL="114300" lvl="1" indent="-114300" algn="l" defTabSz="533400">
            <a:lnSpc>
              <a:spcPct val="90000"/>
            </a:lnSpc>
            <a:spcBef>
              <a:spcPct val="0"/>
            </a:spcBef>
            <a:spcAft>
              <a:spcPct val="15000"/>
            </a:spcAft>
            <a:buChar char="•"/>
          </a:pPr>
          <a:r>
            <a:rPr lang="en-US" sz="1200" kern="1200" dirty="0"/>
            <a:t>Promotion of a standardized Caries Risk Assessment tool</a:t>
          </a:r>
        </a:p>
        <a:p>
          <a:pPr marL="114300" lvl="1" indent="-114300" algn="l" defTabSz="533400">
            <a:lnSpc>
              <a:spcPct val="90000"/>
            </a:lnSpc>
            <a:spcBef>
              <a:spcPct val="0"/>
            </a:spcBef>
            <a:spcAft>
              <a:spcPct val="15000"/>
            </a:spcAft>
            <a:buChar char="•"/>
          </a:pPr>
          <a:r>
            <a:rPr lang="en-US" sz="1200" kern="1200" dirty="0"/>
            <a:t>Universal reimbursement for Caries Risk Assessment</a:t>
          </a:r>
        </a:p>
        <a:p>
          <a:pPr marL="114300" lvl="1" indent="-114300" algn="l" defTabSz="533400">
            <a:lnSpc>
              <a:spcPct val="90000"/>
            </a:lnSpc>
            <a:spcBef>
              <a:spcPct val="0"/>
            </a:spcBef>
            <a:spcAft>
              <a:spcPct val="15000"/>
            </a:spcAft>
            <a:buChar char="•"/>
          </a:pPr>
          <a:r>
            <a:rPr lang="en-US" sz="1200" kern="1200" dirty="0"/>
            <a:t>Enhanced benefit package based on level of risk</a:t>
          </a:r>
        </a:p>
      </dsp:txBody>
      <dsp:txXfrm>
        <a:off x="4187010" y="2086012"/>
        <a:ext cx="3765319" cy="112684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C87BD5-2294-41B0-8AE1-2302BB53887E}">
      <dsp:nvSpPr>
        <dsp:cNvPr id="0" name=""/>
        <dsp:cNvSpPr/>
      </dsp:nvSpPr>
      <dsp:spPr>
        <a:xfrm>
          <a:off x="0" y="0"/>
          <a:ext cx="7831894" cy="3798585"/>
        </a:xfrm>
        <a:prstGeom prst="roundRect">
          <a:avLst>
            <a:gd name="adj" fmla="val 85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2345099" numCol="1" spcCol="1270" anchor="t" anchorCtr="0">
          <a:noAutofit/>
        </a:bodyPr>
        <a:lstStyle/>
        <a:p>
          <a:pPr marL="0" lvl="0" indent="0" algn="l" defTabSz="1778000">
            <a:lnSpc>
              <a:spcPct val="90000"/>
            </a:lnSpc>
            <a:spcBef>
              <a:spcPct val="0"/>
            </a:spcBef>
            <a:spcAft>
              <a:spcPct val="35000"/>
            </a:spcAft>
            <a:buNone/>
          </a:pPr>
          <a:r>
            <a:rPr lang="en-US" sz="4000" kern="1200" dirty="0"/>
            <a:t>Plan level assessment: </a:t>
          </a:r>
        </a:p>
        <a:p>
          <a:pPr marL="0" lvl="0" indent="0" algn="l" defTabSz="1778000">
            <a:lnSpc>
              <a:spcPct val="90000"/>
            </a:lnSpc>
            <a:spcBef>
              <a:spcPct val="0"/>
            </a:spcBef>
            <a:spcAft>
              <a:spcPct val="35000"/>
            </a:spcAft>
            <a:buNone/>
          </a:pPr>
          <a:r>
            <a:rPr lang="en-US" sz="3200" kern="1200" dirty="0"/>
            <a:t>Analysis of risk based on claims/encounter data</a:t>
          </a:r>
        </a:p>
      </dsp:txBody>
      <dsp:txXfrm>
        <a:off x="94568" y="94568"/>
        <a:ext cx="7642758" cy="3609449"/>
      </dsp:txXfrm>
    </dsp:sp>
    <dsp:sp modelId="{AAACE26C-8468-47CD-B790-F3ACFC1A8602}">
      <dsp:nvSpPr>
        <dsp:cNvPr id="0" name=""/>
        <dsp:cNvSpPr/>
      </dsp:nvSpPr>
      <dsp:spPr>
        <a:xfrm>
          <a:off x="161734" y="2073850"/>
          <a:ext cx="3535546" cy="1299765"/>
        </a:xfrm>
        <a:prstGeom prst="roundRect">
          <a:avLst>
            <a:gd name="adj" fmla="val 105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t>Barriers</a:t>
          </a:r>
        </a:p>
        <a:p>
          <a:pPr marL="57150" lvl="1" indent="-57150" algn="l" defTabSz="488950">
            <a:lnSpc>
              <a:spcPct val="90000"/>
            </a:lnSpc>
            <a:spcBef>
              <a:spcPct val="0"/>
            </a:spcBef>
            <a:spcAft>
              <a:spcPct val="15000"/>
            </a:spcAft>
            <a:buChar char="•"/>
          </a:pPr>
          <a:r>
            <a:rPr lang="en-US" sz="1100" kern="1200" dirty="0"/>
            <a:t>Incomplete data received by plans</a:t>
          </a:r>
        </a:p>
        <a:p>
          <a:pPr marL="57150" lvl="1" indent="-57150" algn="l" defTabSz="488950">
            <a:lnSpc>
              <a:spcPct val="90000"/>
            </a:lnSpc>
            <a:spcBef>
              <a:spcPct val="0"/>
            </a:spcBef>
            <a:spcAft>
              <a:spcPct val="15000"/>
            </a:spcAft>
            <a:buChar char="•"/>
          </a:pPr>
          <a:r>
            <a:rPr lang="en-US" sz="1100" kern="1200" dirty="0"/>
            <a:t>Lack of diagnostic codes</a:t>
          </a:r>
        </a:p>
        <a:p>
          <a:pPr marL="57150" lvl="1" indent="-57150" algn="l" defTabSz="488950">
            <a:lnSpc>
              <a:spcPct val="90000"/>
            </a:lnSpc>
            <a:spcBef>
              <a:spcPct val="0"/>
            </a:spcBef>
            <a:spcAft>
              <a:spcPct val="15000"/>
            </a:spcAft>
            <a:buChar char="•"/>
          </a:pPr>
          <a:r>
            <a:rPr lang="en-US" sz="1100" kern="1200" dirty="0"/>
            <a:t>Lack of medical/dental integration</a:t>
          </a:r>
        </a:p>
      </dsp:txBody>
      <dsp:txXfrm>
        <a:off x="201706" y="2113822"/>
        <a:ext cx="3455602" cy="1219821"/>
      </dsp:txXfrm>
    </dsp:sp>
    <dsp:sp modelId="{7CA943F1-D883-4E29-A45A-19D32BB9AA6F}">
      <dsp:nvSpPr>
        <dsp:cNvPr id="0" name=""/>
        <dsp:cNvSpPr/>
      </dsp:nvSpPr>
      <dsp:spPr>
        <a:xfrm>
          <a:off x="3856170" y="2082705"/>
          <a:ext cx="3826081" cy="1134162"/>
        </a:xfrm>
        <a:prstGeom prst="roundRect">
          <a:avLst>
            <a:gd name="adj" fmla="val 10500"/>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t>Opportunities</a:t>
          </a:r>
        </a:p>
        <a:p>
          <a:pPr marL="57150" lvl="1" indent="-57150" algn="l" defTabSz="488950">
            <a:lnSpc>
              <a:spcPct val="90000"/>
            </a:lnSpc>
            <a:spcBef>
              <a:spcPct val="0"/>
            </a:spcBef>
            <a:spcAft>
              <a:spcPct val="15000"/>
            </a:spcAft>
            <a:buChar char="•"/>
          </a:pPr>
          <a:r>
            <a:rPr lang="en-US" sz="1100" kern="1200" dirty="0"/>
            <a:t>Integration between health and dental plan data to identify high-risk members and target outreach</a:t>
          </a:r>
        </a:p>
        <a:p>
          <a:pPr marL="57150" lvl="1" indent="-57150" algn="l" defTabSz="488950">
            <a:lnSpc>
              <a:spcPct val="90000"/>
            </a:lnSpc>
            <a:spcBef>
              <a:spcPct val="0"/>
            </a:spcBef>
            <a:spcAft>
              <a:spcPct val="15000"/>
            </a:spcAft>
            <a:buChar char="•"/>
          </a:pPr>
          <a:r>
            <a:rPr lang="en-US" sz="1100" kern="1200" dirty="0"/>
            <a:t>Supporting the movement towards requiring diagnostic codes </a:t>
          </a:r>
        </a:p>
      </dsp:txBody>
      <dsp:txXfrm>
        <a:off x="3891049" y="2117584"/>
        <a:ext cx="3756323" cy="106440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B90E4D-2920-4476-A56E-09CD7528730C}">
      <dsp:nvSpPr>
        <dsp:cNvPr id="0" name=""/>
        <dsp:cNvSpPr/>
      </dsp:nvSpPr>
      <dsp:spPr>
        <a:xfrm>
          <a:off x="2583" y="0"/>
          <a:ext cx="6754516" cy="85521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Plan Management &amp; Delivery System Reform Advisory Group</a:t>
          </a:r>
        </a:p>
      </dsp:txBody>
      <dsp:txXfrm>
        <a:off x="27631" y="25048"/>
        <a:ext cx="6704420" cy="805116"/>
      </dsp:txXfrm>
    </dsp:sp>
    <dsp:sp modelId="{5FC753F9-3516-4D51-BB46-B7E52D241D18}">
      <dsp:nvSpPr>
        <dsp:cNvPr id="0" name=""/>
        <dsp:cNvSpPr/>
      </dsp:nvSpPr>
      <dsp:spPr>
        <a:xfrm>
          <a:off x="5015" y="1143832"/>
          <a:ext cx="1265839" cy="188029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Benefit Design* </a:t>
          </a:r>
        </a:p>
      </dsp:txBody>
      <dsp:txXfrm>
        <a:off x="42090" y="1180907"/>
        <a:ext cx="1191689" cy="1806140"/>
      </dsp:txXfrm>
    </dsp:sp>
    <dsp:sp modelId="{089453C4-7DC9-41A0-BCFC-8F87C8EA829E}">
      <dsp:nvSpPr>
        <dsp:cNvPr id="0" name=""/>
        <dsp:cNvSpPr/>
      </dsp:nvSpPr>
      <dsp:spPr>
        <a:xfrm>
          <a:off x="1377184" y="1143832"/>
          <a:ext cx="1265839" cy="188029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Dental*</a:t>
          </a:r>
        </a:p>
      </dsp:txBody>
      <dsp:txXfrm>
        <a:off x="1414259" y="1180907"/>
        <a:ext cx="1191689" cy="1806140"/>
      </dsp:txXfrm>
    </dsp:sp>
    <dsp:sp modelId="{F8731B5B-433B-4F6F-B9E9-3B44E441417E}">
      <dsp:nvSpPr>
        <dsp:cNvPr id="0" name=""/>
        <dsp:cNvSpPr/>
      </dsp:nvSpPr>
      <dsp:spPr>
        <a:xfrm>
          <a:off x="2749354" y="1143832"/>
          <a:ext cx="1265839" cy="188029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CCSB*</a:t>
          </a:r>
        </a:p>
      </dsp:txBody>
      <dsp:txXfrm>
        <a:off x="2786429" y="1180907"/>
        <a:ext cx="1191689" cy="1806140"/>
      </dsp:txXfrm>
    </dsp:sp>
    <dsp:sp modelId="{00FA192C-B816-4085-BFCB-DDAE7466B4F5}">
      <dsp:nvSpPr>
        <dsp:cNvPr id="0" name=""/>
        <dsp:cNvSpPr/>
      </dsp:nvSpPr>
      <dsp:spPr>
        <a:xfrm>
          <a:off x="4121523" y="1143832"/>
          <a:ext cx="1265839" cy="188029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Health Equity &amp; Quality</a:t>
          </a:r>
        </a:p>
      </dsp:txBody>
      <dsp:txXfrm>
        <a:off x="4158598" y="1180907"/>
        <a:ext cx="1191689" cy="1806140"/>
      </dsp:txXfrm>
    </dsp:sp>
    <dsp:sp modelId="{747B3AD4-48A8-44A2-91C6-EB71590A25D0}">
      <dsp:nvSpPr>
        <dsp:cNvPr id="0" name=""/>
        <dsp:cNvSpPr/>
      </dsp:nvSpPr>
      <dsp:spPr>
        <a:xfrm>
          <a:off x="5493692" y="1143832"/>
          <a:ext cx="1265839" cy="188029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Access and Cost of Care</a:t>
          </a:r>
        </a:p>
      </dsp:txBody>
      <dsp:txXfrm>
        <a:off x="5530767" y="1180907"/>
        <a:ext cx="1191689" cy="1806140"/>
      </dsp:txXfrm>
    </dsp:sp>
    <dsp:sp modelId="{45E2BDAA-D5A6-4EBB-830D-D98FE450974B}">
      <dsp:nvSpPr>
        <dsp:cNvPr id="0" name=""/>
        <dsp:cNvSpPr/>
      </dsp:nvSpPr>
      <dsp:spPr>
        <a:xfrm>
          <a:off x="6972192" y="1465"/>
          <a:ext cx="1265839" cy="302264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Marketing, Sales &amp; Outreach Advisory Group*</a:t>
          </a:r>
        </a:p>
      </dsp:txBody>
      <dsp:txXfrm>
        <a:off x="7009267" y="38540"/>
        <a:ext cx="1191689" cy="294849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D91F4F-CA3B-48BB-8D89-2B5399D54DB7}">
      <dsp:nvSpPr>
        <dsp:cNvPr id="0" name=""/>
        <dsp:cNvSpPr/>
      </dsp:nvSpPr>
      <dsp:spPr>
        <a:xfrm>
          <a:off x="0" y="459924"/>
          <a:ext cx="7533844" cy="12316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84710" tIns="354076" rIns="584710"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dirty="0"/>
            <a:t>Addressing certain market wide issues &amp; opportunities</a:t>
          </a:r>
        </a:p>
        <a:p>
          <a:pPr marL="171450" lvl="1" indent="-171450" algn="l" defTabSz="755650">
            <a:lnSpc>
              <a:spcPct val="90000"/>
            </a:lnSpc>
            <a:spcBef>
              <a:spcPct val="0"/>
            </a:spcBef>
            <a:spcAft>
              <a:spcPct val="15000"/>
            </a:spcAft>
            <a:buChar char="•"/>
          </a:pPr>
          <a:r>
            <a:rPr lang="en-US" sz="1700" kern="1200" dirty="0"/>
            <a:t>Leveraging this forum stakeholders to work together to address “market wide”  opportunities to improve access and lowering costs</a:t>
          </a:r>
        </a:p>
      </dsp:txBody>
      <dsp:txXfrm>
        <a:off x="0" y="459924"/>
        <a:ext cx="7533844" cy="1231650"/>
      </dsp:txXfrm>
    </dsp:sp>
    <dsp:sp modelId="{DE61FF93-6A77-459B-BDCA-54852DAAA8BD}">
      <dsp:nvSpPr>
        <dsp:cNvPr id="0" name=""/>
        <dsp:cNvSpPr/>
      </dsp:nvSpPr>
      <dsp:spPr>
        <a:xfrm>
          <a:off x="376692" y="209004"/>
          <a:ext cx="5273690"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333" tIns="0" rIns="199333" bIns="0" numCol="1" spcCol="1270" anchor="ctr" anchorCtr="0">
          <a:noAutofit/>
        </a:bodyPr>
        <a:lstStyle/>
        <a:p>
          <a:pPr marL="0" lvl="0" indent="0" algn="l" defTabSz="755650">
            <a:lnSpc>
              <a:spcPct val="90000"/>
            </a:lnSpc>
            <a:spcBef>
              <a:spcPct val="0"/>
            </a:spcBef>
            <a:spcAft>
              <a:spcPct val="35000"/>
            </a:spcAft>
            <a:buNone/>
          </a:pPr>
          <a:r>
            <a:rPr lang="en-US" sz="1700" kern="1200" dirty="0"/>
            <a:t>What Are We Solving For</a:t>
          </a:r>
        </a:p>
      </dsp:txBody>
      <dsp:txXfrm>
        <a:off x="401190" y="233502"/>
        <a:ext cx="5224694" cy="452844"/>
      </dsp:txXfrm>
    </dsp:sp>
    <dsp:sp modelId="{582535B1-ACE6-46E3-9567-32737BCA3F8A}">
      <dsp:nvSpPr>
        <dsp:cNvPr id="0" name=""/>
        <dsp:cNvSpPr/>
      </dsp:nvSpPr>
      <dsp:spPr>
        <a:xfrm>
          <a:off x="0" y="2034295"/>
          <a:ext cx="7533844" cy="18207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84710" tIns="354076" rIns="584710" bIns="120904" numCol="1" spcCol="1270" anchor="t" anchorCtr="0">
          <a:noAutofit/>
        </a:bodyPr>
        <a:lstStyle/>
        <a:p>
          <a:pPr marL="171450" lvl="1" indent="-171450" algn="l" defTabSz="755650">
            <a:lnSpc>
              <a:spcPct val="90000"/>
            </a:lnSpc>
            <a:spcBef>
              <a:spcPct val="0"/>
            </a:spcBef>
            <a:spcAft>
              <a:spcPct val="15000"/>
            </a:spcAft>
            <a:buFont typeface="Arial" panose="020B0604020202020204" pitchFamily="34" charset="0"/>
            <a:buChar char="•"/>
          </a:pPr>
          <a:r>
            <a:rPr lang="en-US" sz="1700" kern="1200" dirty="0"/>
            <a:t>Working group of Plan Management Advisory stakeholders</a:t>
          </a:r>
        </a:p>
        <a:p>
          <a:pPr marL="171450" lvl="1" indent="-171450" algn="l" defTabSz="755650">
            <a:lnSpc>
              <a:spcPct val="90000"/>
            </a:lnSpc>
            <a:spcBef>
              <a:spcPct val="0"/>
            </a:spcBef>
            <a:spcAft>
              <a:spcPct val="15000"/>
            </a:spcAft>
            <a:buFontTx/>
            <a:buNone/>
          </a:pPr>
          <a:r>
            <a:rPr lang="en-US" sz="1700" kern="1200" dirty="0"/>
            <a:t> </a:t>
          </a:r>
        </a:p>
        <a:p>
          <a:pPr marL="171450" lvl="1" indent="-171450" algn="l" defTabSz="755650">
            <a:lnSpc>
              <a:spcPct val="90000"/>
            </a:lnSpc>
            <a:spcBef>
              <a:spcPct val="0"/>
            </a:spcBef>
            <a:spcAft>
              <a:spcPct val="15000"/>
            </a:spcAft>
            <a:buFontTx/>
            <a:buNone/>
          </a:pPr>
          <a:r>
            <a:rPr lang="en-US" sz="1700" kern="1200" dirty="0"/>
            <a:t> </a:t>
          </a:r>
        </a:p>
        <a:p>
          <a:pPr marL="171450" lvl="1" indent="-171450" algn="l" defTabSz="755650">
            <a:lnSpc>
              <a:spcPct val="90000"/>
            </a:lnSpc>
            <a:spcBef>
              <a:spcPct val="0"/>
            </a:spcBef>
            <a:spcAft>
              <a:spcPct val="15000"/>
            </a:spcAft>
            <a:buFontTx/>
            <a:buNone/>
          </a:pPr>
          <a:r>
            <a:rPr lang="en-US" sz="1700" kern="1200" dirty="0"/>
            <a:t> </a:t>
          </a:r>
        </a:p>
        <a:p>
          <a:pPr marL="171450" lvl="1" indent="-171450" algn="l" defTabSz="755650">
            <a:lnSpc>
              <a:spcPct val="90000"/>
            </a:lnSpc>
            <a:spcBef>
              <a:spcPct val="0"/>
            </a:spcBef>
            <a:spcAft>
              <a:spcPct val="15000"/>
            </a:spcAft>
            <a:buChar char="•"/>
          </a:pPr>
          <a:endParaRPr lang="en-US" sz="1700" kern="1200" dirty="0"/>
        </a:p>
      </dsp:txBody>
      <dsp:txXfrm>
        <a:off x="0" y="2034295"/>
        <a:ext cx="7533844" cy="1820700"/>
      </dsp:txXfrm>
    </dsp:sp>
    <dsp:sp modelId="{040C6212-8C2F-4998-8674-62B99F4AA3A5}">
      <dsp:nvSpPr>
        <dsp:cNvPr id="0" name=""/>
        <dsp:cNvSpPr/>
      </dsp:nvSpPr>
      <dsp:spPr>
        <a:xfrm>
          <a:off x="376692" y="1783374"/>
          <a:ext cx="5273690"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333" tIns="0" rIns="199333" bIns="0" numCol="1" spcCol="1270" anchor="ctr" anchorCtr="0">
          <a:noAutofit/>
        </a:bodyPr>
        <a:lstStyle/>
        <a:p>
          <a:pPr marL="0" lvl="0" indent="0" algn="l" defTabSz="755650">
            <a:lnSpc>
              <a:spcPct val="90000"/>
            </a:lnSpc>
            <a:spcBef>
              <a:spcPct val="0"/>
            </a:spcBef>
            <a:spcAft>
              <a:spcPct val="35000"/>
            </a:spcAft>
            <a:buNone/>
          </a:pPr>
          <a:r>
            <a:rPr lang="en-US" sz="1700" kern="1200" dirty="0"/>
            <a:t>How Would It Function</a:t>
          </a:r>
        </a:p>
      </dsp:txBody>
      <dsp:txXfrm>
        <a:off x="401190" y="1807872"/>
        <a:ext cx="5224694" cy="452844"/>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target2">
  <dgm:title val=""/>
  <dgm:desc val=""/>
  <dgm:catLst>
    <dgm:cat type="relationship"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chMax val="3"/>
      <dgm:chPref val="1"/>
      <dgm:dir/>
      <dgm:animLvl val="lvl"/>
      <dgm:resizeHandles/>
    </dgm:varLst>
    <dgm:alg type="composite">
      <dgm:param type="horzAlign" val="none"/>
      <dgm:param type="vertAlign" val="none"/>
    </dgm:alg>
    <dgm:shape xmlns:r="http://schemas.openxmlformats.org/officeDocument/2006/relationships" r:blip="">
      <dgm:adjLst/>
    </dgm:shape>
    <dgm:presOf/>
    <dgm:choose name="Name1">
      <dgm:if name="Name2" func="var" arg="dir" op="equ" val="norm">
        <dgm:choose name="Name3">
          <dgm:if name="Name4" axis="ch ch" ptType="node node" st="1 1" cnt="1 0" func="cnt" op="gt" val="0">
            <dgm:choose name="Name5">
              <dgm:if name="Name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395"/>
                  <dgm:constr type="t" for="ch" forName="centerBox" refType="h" fact="0.5"/>
                  <dgm:constr type="w" for="ch" forName="centerBox" refType="w" fact="0.555"/>
                  <dgm:constr type="h" for="ch" forName="centerBox" refType="h" fact="0.4"/>
                  <dgm:constr type="userA" for="des" forName="outerSibTrans" refType="w"/>
                  <dgm:constr type="userA" for="des" forName="middleSibTrans" refType="w"/>
                  <dgm:constr type="userA" for="des" forName="centerSibTrans" refType="w"/>
                </dgm:constrLst>
              </dgm:if>
              <dgm:else name="Name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22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8">
            <dgm:choose name="Name9">
              <dgm:if name="Name1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26"/>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1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if>
      <dgm:else name="Name12">
        <dgm:choose name="Name13">
          <dgm:if name="Name14" axis="ch ch" ptType="node node" st="1 1" cnt="1 0" func="cnt" op="gt" val="0">
            <dgm:choose name="Name15">
              <dgm:if name="Name1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55"/>
                  <dgm:constr type="h" for="ch" forName="centerBox" refType="h" fact="0.4"/>
                  <dgm:constr type="userA" for="des" forName="outerSibTrans" refType="w"/>
                  <dgm:constr type="userA" for="des" forName="middleSibTrans" refType="w"/>
                  <dgm:constr type="userA" for="des" forName="centerSibTrans" refType="w"/>
                </dgm:constrLst>
              </dgm:if>
              <dgm:else name="Name1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18">
            <dgm:choose name="Name19">
              <dgm:if name="Name2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2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else>
    </dgm:choose>
    <dgm:ruleLst/>
    <dgm:choose name="Name22">
      <dgm:if name="Name23" axis="root ch" ptType="all node" st="1 1" cnt="0 0" func="cnt" op="gte" val="1">
        <dgm:layoutNode name="outerBox" styleLbl="node1">
          <dgm:alg type="composite">
            <dgm:param type="horzAlign" val="none"/>
            <dgm:param type="vertAlign" val="none"/>
          </dgm:alg>
          <dgm:shape xmlns:r="http://schemas.openxmlformats.org/officeDocument/2006/relationships" r:blip="">
            <dgm:adjLst/>
          </dgm:shape>
          <dgm:presOf/>
          <dgm:choose name="Name24">
            <dgm:if name="Name25" axis="root ch" ptType="all node" st="1 1" cnt="0 0" func="cnt" op="gt" val="1">
              <dgm:choose name="Name26">
                <dgm:if name="Name27" func="var" arg="dir" op="equ" val="norm">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025"/>
                    <dgm:constr type="t" for="ch" forName="outerBoxChildren" refType="h" fact="0.25"/>
                    <dgm:constr type="w" for="ch" forName="outerBoxChildren" refType="w" fact="0.15"/>
                    <dgm:constr type="h" for="ch" forName="outerBoxChildren" refType="h" fact="0.7"/>
                  </dgm:constrLst>
                </dgm:if>
                <dgm:else name="Name28">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825"/>
                    <dgm:constr type="t" for="ch" forName="outerBoxChildren" refType="h" fact="0.25"/>
                    <dgm:constr type="w" for="ch" forName="outerBoxChildren" refType="w" fact="0.15"/>
                    <dgm:constr type="h" for="ch" forName="outerBoxChildren" refType="h" fact="0.7"/>
                  </dgm:constrLst>
                </dgm:else>
              </dgm:choose>
            </dgm:if>
            <dgm:else name="Name29">
              <dgm:constrLst>
                <dgm:constr type="l" for="ch" forName="outerBoxParent"/>
                <dgm:constr type="t" for="ch" forName="outerBoxParent"/>
                <dgm:constr type="w" for="ch" forName="outerBoxParent" refType="w"/>
                <dgm:constr type="h" for="ch" forName="outerBoxParent" refType="h"/>
                <dgm:constr type="bMarg" for="ch" forName="outerBoxParent" refType="h" fact="1.75"/>
                <dgm:constr type="l" for="ch" forName="outerBoxChildren" refType="w" fact="0.025"/>
                <dgm:constr type="t" for="ch" forName="outerBoxChildren" refType="h" fact="0.45"/>
                <dgm:constr type="w" for="ch" forName="outerBoxChildren" refType="w" fact="0.95"/>
                <dgm:constr type="h" for="ch" forName="outerBoxChildren" refType="h" fact="0.45"/>
              </dgm:constrLst>
            </dgm:else>
          </dgm:choose>
          <dgm:ruleLst/>
          <dgm:layoutNode name="outerBoxParent" styleLbl="node1">
            <dgm:alg type="tx">
              <dgm:param type="txAnchorVert" val="t"/>
              <dgm:param type="parTxLTRAlign" val="l"/>
              <dgm:param type="parTxRTLAlign" val="r"/>
            </dgm:alg>
            <dgm:shape xmlns:r="http://schemas.openxmlformats.org/officeDocument/2006/relationships" type="roundRect" r:blip="">
              <dgm:adjLst>
                <dgm:adj idx="1" val="0.085"/>
              </dgm:adjLst>
            </dgm:shape>
            <dgm:presOf axis="ch" ptType="node" cnt="1"/>
            <dgm:constrLst>
              <dgm:constr type="tMarg" refType="primFontSz" fact="0.3"/>
              <dgm:constr type="lMarg" refType="primFontSz" fact="0.3"/>
              <dgm:constr type="rMarg" refType="primFontSz" fact="0.3"/>
            </dgm:constrLst>
            <dgm:ruleLst>
              <dgm:rule type="primFontSz" val="5" fact="NaN" max="NaN"/>
            </dgm:ruleLst>
          </dgm:layoutNode>
          <dgm:layoutNode name="outerBoxChildren">
            <dgm:choose name="Name30">
              <dgm:if name="Name31" axis="root ch" ptType="all node" st="1 1" cnt="0 0" func="cnt" op="gt" val="1">
                <dgm:alg type="lin">
                  <dgm:param type="linDir" val="fromT"/>
                  <dgm:param type="vertAlign" val="t"/>
                </dgm:alg>
              </dgm:if>
              <dgm:else name="Name32">
                <dgm:choose name="Name33">
                  <dgm:if name="Name34" func="var" arg="dir" op="equ" val="norm">
                    <dgm:alg type="lin">
                      <dgm:param type="horzAlign" val="l"/>
                    </dgm:alg>
                  </dgm:if>
                  <dgm:else name="Name35">
                    <dgm:alg type="lin">
                      <dgm:param type="linDir" val="fromR"/>
                      <dgm:param type="horzAlign" val="r"/>
                    </dgm:alg>
                  </dgm:else>
                </dgm:choose>
              </dgm:else>
            </dgm:choose>
            <dgm:shape xmlns:r="http://schemas.openxmlformats.org/officeDocument/2006/relationships" r:blip="">
              <dgm:adjLst/>
            </dgm:shape>
            <dgm:presOf/>
            <dgm:constrLst>
              <dgm:constr type="w" for="ch" forName="oChild" refType="w"/>
              <dgm:constr type="h" for="ch" forName="oChild" refType="h"/>
            </dgm:constrLst>
            <dgm:ruleLst/>
            <dgm:forEach name="Name36" axis="ch ch" ptType="node node" st="1 1" cnt="1 0">
              <dgm:layoutNode name="o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37" axis="followSib" ptType="sibTrans" cnt="1">
                <dgm:layoutNode name="ou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38"/>
    </dgm:choose>
    <dgm:choose name="Name39">
      <dgm:if name="Name40" axis="root ch" ptType="all node" st="1 1" cnt="0 0" func="cnt" op="gte" val="2">
        <dgm:layoutNode name="middleBox">
          <dgm:alg type="composite">
            <dgm:param type="horzAlign" val="none"/>
            <dgm:param type="vertAlign" val="none"/>
          </dgm:alg>
          <dgm:shape xmlns:r="http://schemas.openxmlformats.org/officeDocument/2006/relationships" r:blip="">
            <dgm:adjLst/>
          </dgm:shape>
          <dgm:presOf/>
          <dgm:choose name="Name41">
            <dgm:if name="Name42" axis="root ch" ptType="all node" st="1 1" cnt="0 0" func="cnt" op="gt" val="2">
              <dgm:choose name="Name43">
                <dgm:if name="Name44" func="var" arg="dir" op="equ" val="norm">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35"/>
                    <dgm:constr type="w" for="ch" forName="middleBoxChildren" refType="w" fact="0.2"/>
                    <dgm:constr type="h" for="ch" forName="middleBoxChildren" refType="h" fact="0.575"/>
                  </dgm:constrLst>
                </dgm:if>
                <dgm:else name="Name45">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775"/>
                    <dgm:constr type="t" for="ch" forName="middleBoxChildren" refType="h" fact="0.35"/>
                    <dgm:constr type="w" for="ch" forName="middleBoxChildren" refType="w" fact="0.2"/>
                    <dgm:constr type="h" for="ch" forName="middleBoxChildren" refType="h" fact="0.575"/>
                  </dgm:constrLst>
                </dgm:else>
              </dgm:choose>
            </dgm:if>
            <dgm:else name="Name46">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45"/>
                <dgm:constr type="w" for="ch" forName="middleBoxChildren" refType="w" fact="0.95"/>
                <dgm:constr type="h" for="ch" forName="middleBoxChildren" refType="h" fact="0.45"/>
              </dgm:constrLst>
            </dgm:else>
          </dgm:choose>
          <dgm:ruleLst/>
          <dgm:layoutNode name="middle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2" cnt="1"/>
            <dgm:constrLst>
              <dgm:constr type="tMarg" refType="primFontSz" fact="0.3"/>
              <dgm:constr type="lMarg" refType="primFontSz" fact="0.3"/>
              <dgm:constr type="rMarg" refType="primFontSz" fact="0.3"/>
            </dgm:constrLst>
            <dgm:ruleLst>
              <dgm:rule type="primFontSz" val="5" fact="NaN" max="NaN"/>
            </dgm:ruleLst>
          </dgm:layoutNode>
          <dgm:layoutNode name="middleBoxChildren">
            <dgm:choose name="Name47">
              <dgm:if name="Name48" axis="root ch" ptType="all node" st="1 1" cnt="0 0" func="cnt" op="gt" val="2">
                <dgm:alg type="lin">
                  <dgm:param type="linDir" val="fromT"/>
                  <dgm:param type="vertAlign" val="t"/>
                </dgm:alg>
              </dgm:if>
              <dgm:else name="Name49">
                <dgm:choose name="Name50">
                  <dgm:if name="Name51" func="var" arg="dir" op="equ" val="norm">
                    <dgm:alg type="lin">
                      <dgm:param type="horzAlign" val="l"/>
                    </dgm:alg>
                  </dgm:if>
                  <dgm:else name="Name52">
                    <dgm:alg type="lin">
                      <dgm:param type="linDir" val="fromR"/>
                      <dgm:param type="horzAlign" val="r"/>
                    </dgm:alg>
                  </dgm:else>
                </dgm:choose>
              </dgm:else>
            </dgm:choose>
            <dgm:shape xmlns:r="http://schemas.openxmlformats.org/officeDocument/2006/relationships" r:blip="">
              <dgm:adjLst/>
            </dgm:shape>
            <dgm:presOf/>
            <dgm:constrLst>
              <dgm:constr type="w" for="ch" forName="mChild" refType="w"/>
              <dgm:constr type="h" for="ch" forName="mChild" refType="h"/>
            </dgm:constrLst>
            <dgm:ruleLst/>
            <dgm:forEach name="Name53" axis="ch ch" ptType="node node" st="2 1" cnt="1 0">
              <dgm:layoutNode name="m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54" axis="followSib" ptType="sibTrans" cnt="1">
                <dgm:layoutNode name="middle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55"/>
    </dgm:choose>
    <dgm:choose name="Name56">
      <dgm:if name="Name57" axis="root ch" ptType="all node" st="1 1" cnt="0 0" func="cnt" op="gte" val="3">
        <dgm:layoutNode name="centerBox">
          <dgm:alg type="composite">
            <dgm:param type="horzAlign" val="none"/>
            <dgm:param type="vertAlign" val="none"/>
          </dgm:alg>
          <dgm:shape xmlns:r="http://schemas.openxmlformats.org/officeDocument/2006/relationships" r:blip="">
            <dgm:adjLst/>
          </dgm:shape>
          <dgm:presOf/>
          <dgm:choose name="Name58">
            <dgm:if name="Name59" axis="ch ch" ptType="node node" st="3 1" cnt="1 0" func="cnt" op="gt" val="0">
              <dgm:constrLst>
                <dgm:constr type="l" for="ch" forName="centerBoxParent"/>
                <dgm:constr type="t" for="ch" forName="centerBoxParent"/>
                <dgm:constr type="w" for="ch" forName="centerBoxParent" refType="w"/>
                <dgm:constr type="h" for="ch" forName="centerBoxParent" refType="h"/>
                <dgm:constr type="bMarg" for="ch" forName="centerBoxParent" refType="h" fact="1.6"/>
                <dgm:constr type="l" for="ch" forName="centerBoxChildren" refType="w" fact="0.025"/>
                <dgm:constr type="t" for="ch" forName="centerBoxChildren" refType="h" fact="0.45"/>
                <dgm:constr type="w" for="ch" forName="centerBoxChildren" refType="w" fact="0.95"/>
                <dgm:constr type="h" for="ch" forName="centerBoxChildren" refType="h" fact="0.45"/>
              </dgm:constrLst>
            </dgm:if>
            <dgm:else name="Name60">
              <dgm:constrLst>
                <dgm:constr type="l" for="ch" forName="centerBoxParent"/>
                <dgm:constr type="t" for="ch" forName="centerBoxParent"/>
                <dgm:constr type="w" for="ch" forName="centerBoxParent" refType="w"/>
                <dgm:constr type="h" for="ch" forName="centerBoxParent" refType="h"/>
              </dgm:constrLst>
            </dgm:else>
          </dgm:choose>
          <dgm:ruleLst/>
          <dgm:layoutNode name="center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3" cnt="1"/>
            <dgm:constrLst>
              <dgm:constr type="tMarg" refType="primFontSz" fact="0.3"/>
              <dgm:constr type="lMarg" refType="primFontSz" fact="0.3"/>
              <dgm:constr type="rMarg" refType="primFontSz" fact="0.3"/>
            </dgm:constrLst>
            <dgm:ruleLst>
              <dgm:rule type="primFontSz" val="5" fact="NaN" max="NaN"/>
            </dgm:ruleLst>
          </dgm:layoutNode>
          <dgm:choose name="Name61">
            <dgm:if name="Name62" axis="ch ch" ptType="node node" st="3 1" cnt="1 0" func="cnt" op="gt" val="0">
              <dgm:layoutNode name="centerBoxChildren">
                <dgm:choose name="Name63">
                  <dgm:if name="Name64" func="var" arg="dir" op="equ" val="norm">
                    <dgm:alg type="lin">
                      <dgm:param type="horzAlign" val="l"/>
                    </dgm:alg>
                  </dgm:if>
                  <dgm:else name="Name65">
                    <dgm:alg type="lin">
                      <dgm:param type="linDir" val="fromR"/>
                      <dgm:param type="horzAlign" val="r"/>
                    </dgm:alg>
                  </dgm:else>
                </dgm:choose>
                <dgm:shape xmlns:r="http://schemas.openxmlformats.org/officeDocument/2006/relationships" r:blip="">
                  <dgm:adjLst/>
                </dgm:shape>
                <dgm:presOf/>
                <dgm:constrLst>
                  <dgm:constr type="w" for="ch" forName="cChild" refType="w"/>
                  <dgm:constr type="h" for="ch" forName="cChild" refType="h"/>
                </dgm:constrLst>
                <dgm:ruleLst/>
                <dgm:forEach name="Name66" axis="ch ch" ptType="node node" st="3 1" cnt="1 0">
                  <dgm:layoutNode name="c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67" axis="followSib" ptType="sibTrans" cnt="1">
                    <dgm:layoutNode name="cen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if>
            <dgm:else name="Name68"/>
          </dgm:choose>
        </dgm:layoutNode>
      </dgm:if>
      <dgm:else name="Name69"/>
    </dgm:choose>
  </dgm:layoutNode>
</dgm:layoutDef>
</file>

<file path=ppt/diagrams/layout5.xml><?xml version="1.0" encoding="utf-8"?>
<dgm:layoutDef xmlns:dgm="http://schemas.openxmlformats.org/drawingml/2006/diagram" xmlns:a="http://schemas.openxmlformats.org/drawingml/2006/main" uniqueId="urn:microsoft.com/office/officeart/2005/8/layout/target2">
  <dgm:title val=""/>
  <dgm:desc val=""/>
  <dgm:catLst>
    <dgm:cat type="relationship"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chMax val="3"/>
      <dgm:chPref val="1"/>
      <dgm:dir/>
      <dgm:animLvl val="lvl"/>
      <dgm:resizeHandles/>
    </dgm:varLst>
    <dgm:alg type="composite">
      <dgm:param type="horzAlign" val="none"/>
      <dgm:param type="vertAlign" val="none"/>
    </dgm:alg>
    <dgm:shape xmlns:r="http://schemas.openxmlformats.org/officeDocument/2006/relationships" r:blip="">
      <dgm:adjLst/>
    </dgm:shape>
    <dgm:presOf/>
    <dgm:choose name="Name1">
      <dgm:if name="Name2" func="var" arg="dir" op="equ" val="norm">
        <dgm:choose name="Name3">
          <dgm:if name="Name4" axis="ch ch" ptType="node node" st="1 1" cnt="1 0" func="cnt" op="gt" val="0">
            <dgm:choose name="Name5">
              <dgm:if name="Name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395"/>
                  <dgm:constr type="t" for="ch" forName="centerBox" refType="h" fact="0.5"/>
                  <dgm:constr type="w" for="ch" forName="centerBox" refType="w" fact="0.555"/>
                  <dgm:constr type="h" for="ch" forName="centerBox" refType="h" fact="0.4"/>
                  <dgm:constr type="userA" for="des" forName="outerSibTrans" refType="w"/>
                  <dgm:constr type="userA" for="des" forName="middleSibTrans" refType="w"/>
                  <dgm:constr type="userA" for="des" forName="centerSibTrans" refType="w"/>
                </dgm:constrLst>
              </dgm:if>
              <dgm:else name="Name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22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8">
            <dgm:choose name="Name9">
              <dgm:if name="Name1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26"/>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1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if>
      <dgm:else name="Name12">
        <dgm:choose name="Name13">
          <dgm:if name="Name14" axis="ch ch" ptType="node node" st="1 1" cnt="1 0" func="cnt" op="gt" val="0">
            <dgm:choose name="Name15">
              <dgm:if name="Name1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55"/>
                  <dgm:constr type="h" for="ch" forName="centerBox" refType="h" fact="0.4"/>
                  <dgm:constr type="userA" for="des" forName="outerSibTrans" refType="w"/>
                  <dgm:constr type="userA" for="des" forName="middleSibTrans" refType="w"/>
                  <dgm:constr type="userA" for="des" forName="centerSibTrans" refType="w"/>
                </dgm:constrLst>
              </dgm:if>
              <dgm:else name="Name1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18">
            <dgm:choose name="Name19">
              <dgm:if name="Name2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2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else>
    </dgm:choose>
    <dgm:ruleLst/>
    <dgm:choose name="Name22">
      <dgm:if name="Name23" axis="root ch" ptType="all node" st="1 1" cnt="0 0" func="cnt" op="gte" val="1">
        <dgm:layoutNode name="outerBox" styleLbl="node1">
          <dgm:alg type="composite">
            <dgm:param type="horzAlign" val="none"/>
            <dgm:param type="vertAlign" val="none"/>
          </dgm:alg>
          <dgm:shape xmlns:r="http://schemas.openxmlformats.org/officeDocument/2006/relationships" r:blip="">
            <dgm:adjLst/>
          </dgm:shape>
          <dgm:presOf/>
          <dgm:choose name="Name24">
            <dgm:if name="Name25" axis="root ch" ptType="all node" st="1 1" cnt="0 0" func="cnt" op="gt" val="1">
              <dgm:choose name="Name26">
                <dgm:if name="Name27" func="var" arg="dir" op="equ" val="norm">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025"/>
                    <dgm:constr type="t" for="ch" forName="outerBoxChildren" refType="h" fact="0.25"/>
                    <dgm:constr type="w" for="ch" forName="outerBoxChildren" refType="w" fact="0.15"/>
                    <dgm:constr type="h" for="ch" forName="outerBoxChildren" refType="h" fact="0.7"/>
                  </dgm:constrLst>
                </dgm:if>
                <dgm:else name="Name28">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825"/>
                    <dgm:constr type="t" for="ch" forName="outerBoxChildren" refType="h" fact="0.25"/>
                    <dgm:constr type="w" for="ch" forName="outerBoxChildren" refType="w" fact="0.15"/>
                    <dgm:constr type="h" for="ch" forName="outerBoxChildren" refType="h" fact="0.7"/>
                  </dgm:constrLst>
                </dgm:else>
              </dgm:choose>
            </dgm:if>
            <dgm:else name="Name29">
              <dgm:constrLst>
                <dgm:constr type="l" for="ch" forName="outerBoxParent"/>
                <dgm:constr type="t" for="ch" forName="outerBoxParent"/>
                <dgm:constr type="w" for="ch" forName="outerBoxParent" refType="w"/>
                <dgm:constr type="h" for="ch" forName="outerBoxParent" refType="h"/>
                <dgm:constr type="bMarg" for="ch" forName="outerBoxParent" refType="h" fact="1.75"/>
                <dgm:constr type="l" for="ch" forName="outerBoxChildren" refType="w" fact="0.025"/>
                <dgm:constr type="t" for="ch" forName="outerBoxChildren" refType="h" fact="0.45"/>
                <dgm:constr type="w" for="ch" forName="outerBoxChildren" refType="w" fact="0.95"/>
                <dgm:constr type="h" for="ch" forName="outerBoxChildren" refType="h" fact="0.45"/>
              </dgm:constrLst>
            </dgm:else>
          </dgm:choose>
          <dgm:ruleLst/>
          <dgm:layoutNode name="outerBoxParent" styleLbl="node1">
            <dgm:alg type="tx">
              <dgm:param type="txAnchorVert" val="t"/>
              <dgm:param type="parTxLTRAlign" val="l"/>
              <dgm:param type="parTxRTLAlign" val="r"/>
            </dgm:alg>
            <dgm:shape xmlns:r="http://schemas.openxmlformats.org/officeDocument/2006/relationships" type="roundRect" r:blip="">
              <dgm:adjLst>
                <dgm:adj idx="1" val="0.085"/>
              </dgm:adjLst>
            </dgm:shape>
            <dgm:presOf axis="ch" ptType="node" cnt="1"/>
            <dgm:constrLst>
              <dgm:constr type="tMarg" refType="primFontSz" fact="0.3"/>
              <dgm:constr type="lMarg" refType="primFontSz" fact="0.3"/>
              <dgm:constr type="rMarg" refType="primFontSz" fact="0.3"/>
            </dgm:constrLst>
            <dgm:ruleLst>
              <dgm:rule type="primFontSz" val="5" fact="NaN" max="NaN"/>
            </dgm:ruleLst>
          </dgm:layoutNode>
          <dgm:layoutNode name="outerBoxChildren">
            <dgm:choose name="Name30">
              <dgm:if name="Name31" axis="root ch" ptType="all node" st="1 1" cnt="0 0" func="cnt" op="gt" val="1">
                <dgm:alg type="lin">
                  <dgm:param type="linDir" val="fromT"/>
                  <dgm:param type="vertAlign" val="t"/>
                </dgm:alg>
              </dgm:if>
              <dgm:else name="Name32">
                <dgm:choose name="Name33">
                  <dgm:if name="Name34" func="var" arg="dir" op="equ" val="norm">
                    <dgm:alg type="lin">
                      <dgm:param type="horzAlign" val="l"/>
                    </dgm:alg>
                  </dgm:if>
                  <dgm:else name="Name35">
                    <dgm:alg type="lin">
                      <dgm:param type="linDir" val="fromR"/>
                      <dgm:param type="horzAlign" val="r"/>
                    </dgm:alg>
                  </dgm:else>
                </dgm:choose>
              </dgm:else>
            </dgm:choose>
            <dgm:shape xmlns:r="http://schemas.openxmlformats.org/officeDocument/2006/relationships" r:blip="">
              <dgm:adjLst/>
            </dgm:shape>
            <dgm:presOf/>
            <dgm:constrLst>
              <dgm:constr type="w" for="ch" forName="oChild" refType="w"/>
              <dgm:constr type="h" for="ch" forName="oChild" refType="h"/>
            </dgm:constrLst>
            <dgm:ruleLst/>
            <dgm:forEach name="Name36" axis="ch ch" ptType="node node" st="1 1" cnt="1 0">
              <dgm:layoutNode name="o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37" axis="followSib" ptType="sibTrans" cnt="1">
                <dgm:layoutNode name="ou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38"/>
    </dgm:choose>
    <dgm:choose name="Name39">
      <dgm:if name="Name40" axis="root ch" ptType="all node" st="1 1" cnt="0 0" func="cnt" op="gte" val="2">
        <dgm:layoutNode name="middleBox">
          <dgm:alg type="composite">
            <dgm:param type="horzAlign" val="none"/>
            <dgm:param type="vertAlign" val="none"/>
          </dgm:alg>
          <dgm:shape xmlns:r="http://schemas.openxmlformats.org/officeDocument/2006/relationships" r:blip="">
            <dgm:adjLst/>
          </dgm:shape>
          <dgm:presOf/>
          <dgm:choose name="Name41">
            <dgm:if name="Name42" axis="root ch" ptType="all node" st="1 1" cnt="0 0" func="cnt" op="gt" val="2">
              <dgm:choose name="Name43">
                <dgm:if name="Name44" func="var" arg="dir" op="equ" val="norm">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35"/>
                    <dgm:constr type="w" for="ch" forName="middleBoxChildren" refType="w" fact="0.2"/>
                    <dgm:constr type="h" for="ch" forName="middleBoxChildren" refType="h" fact="0.575"/>
                  </dgm:constrLst>
                </dgm:if>
                <dgm:else name="Name45">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775"/>
                    <dgm:constr type="t" for="ch" forName="middleBoxChildren" refType="h" fact="0.35"/>
                    <dgm:constr type="w" for="ch" forName="middleBoxChildren" refType="w" fact="0.2"/>
                    <dgm:constr type="h" for="ch" forName="middleBoxChildren" refType="h" fact="0.575"/>
                  </dgm:constrLst>
                </dgm:else>
              </dgm:choose>
            </dgm:if>
            <dgm:else name="Name46">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45"/>
                <dgm:constr type="w" for="ch" forName="middleBoxChildren" refType="w" fact="0.95"/>
                <dgm:constr type="h" for="ch" forName="middleBoxChildren" refType="h" fact="0.45"/>
              </dgm:constrLst>
            </dgm:else>
          </dgm:choose>
          <dgm:ruleLst/>
          <dgm:layoutNode name="middle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2" cnt="1"/>
            <dgm:constrLst>
              <dgm:constr type="tMarg" refType="primFontSz" fact="0.3"/>
              <dgm:constr type="lMarg" refType="primFontSz" fact="0.3"/>
              <dgm:constr type="rMarg" refType="primFontSz" fact="0.3"/>
            </dgm:constrLst>
            <dgm:ruleLst>
              <dgm:rule type="primFontSz" val="5" fact="NaN" max="NaN"/>
            </dgm:ruleLst>
          </dgm:layoutNode>
          <dgm:layoutNode name="middleBoxChildren">
            <dgm:choose name="Name47">
              <dgm:if name="Name48" axis="root ch" ptType="all node" st="1 1" cnt="0 0" func="cnt" op="gt" val="2">
                <dgm:alg type="lin">
                  <dgm:param type="linDir" val="fromT"/>
                  <dgm:param type="vertAlign" val="t"/>
                </dgm:alg>
              </dgm:if>
              <dgm:else name="Name49">
                <dgm:choose name="Name50">
                  <dgm:if name="Name51" func="var" arg="dir" op="equ" val="norm">
                    <dgm:alg type="lin">
                      <dgm:param type="horzAlign" val="l"/>
                    </dgm:alg>
                  </dgm:if>
                  <dgm:else name="Name52">
                    <dgm:alg type="lin">
                      <dgm:param type="linDir" val="fromR"/>
                      <dgm:param type="horzAlign" val="r"/>
                    </dgm:alg>
                  </dgm:else>
                </dgm:choose>
              </dgm:else>
            </dgm:choose>
            <dgm:shape xmlns:r="http://schemas.openxmlformats.org/officeDocument/2006/relationships" r:blip="">
              <dgm:adjLst/>
            </dgm:shape>
            <dgm:presOf/>
            <dgm:constrLst>
              <dgm:constr type="w" for="ch" forName="mChild" refType="w"/>
              <dgm:constr type="h" for="ch" forName="mChild" refType="h"/>
            </dgm:constrLst>
            <dgm:ruleLst/>
            <dgm:forEach name="Name53" axis="ch ch" ptType="node node" st="2 1" cnt="1 0">
              <dgm:layoutNode name="m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54" axis="followSib" ptType="sibTrans" cnt="1">
                <dgm:layoutNode name="middle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55"/>
    </dgm:choose>
    <dgm:choose name="Name56">
      <dgm:if name="Name57" axis="root ch" ptType="all node" st="1 1" cnt="0 0" func="cnt" op="gte" val="3">
        <dgm:layoutNode name="centerBox">
          <dgm:alg type="composite">
            <dgm:param type="horzAlign" val="none"/>
            <dgm:param type="vertAlign" val="none"/>
          </dgm:alg>
          <dgm:shape xmlns:r="http://schemas.openxmlformats.org/officeDocument/2006/relationships" r:blip="">
            <dgm:adjLst/>
          </dgm:shape>
          <dgm:presOf/>
          <dgm:choose name="Name58">
            <dgm:if name="Name59" axis="ch ch" ptType="node node" st="3 1" cnt="1 0" func="cnt" op="gt" val="0">
              <dgm:constrLst>
                <dgm:constr type="l" for="ch" forName="centerBoxParent"/>
                <dgm:constr type="t" for="ch" forName="centerBoxParent"/>
                <dgm:constr type="w" for="ch" forName="centerBoxParent" refType="w"/>
                <dgm:constr type="h" for="ch" forName="centerBoxParent" refType="h"/>
                <dgm:constr type="bMarg" for="ch" forName="centerBoxParent" refType="h" fact="1.6"/>
                <dgm:constr type="l" for="ch" forName="centerBoxChildren" refType="w" fact="0.025"/>
                <dgm:constr type="t" for="ch" forName="centerBoxChildren" refType="h" fact="0.45"/>
                <dgm:constr type="w" for="ch" forName="centerBoxChildren" refType="w" fact="0.95"/>
                <dgm:constr type="h" for="ch" forName="centerBoxChildren" refType="h" fact="0.45"/>
              </dgm:constrLst>
            </dgm:if>
            <dgm:else name="Name60">
              <dgm:constrLst>
                <dgm:constr type="l" for="ch" forName="centerBoxParent"/>
                <dgm:constr type="t" for="ch" forName="centerBoxParent"/>
                <dgm:constr type="w" for="ch" forName="centerBoxParent" refType="w"/>
                <dgm:constr type="h" for="ch" forName="centerBoxParent" refType="h"/>
              </dgm:constrLst>
            </dgm:else>
          </dgm:choose>
          <dgm:ruleLst/>
          <dgm:layoutNode name="center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3" cnt="1"/>
            <dgm:constrLst>
              <dgm:constr type="tMarg" refType="primFontSz" fact="0.3"/>
              <dgm:constr type="lMarg" refType="primFontSz" fact="0.3"/>
              <dgm:constr type="rMarg" refType="primFontSz" fact="0.3"/>
            </dgm:constrLst>
            <dgm:ruleLst>
              <dgm:rule type="primFontSz" val="5" fact="NaN" max="NaN"/>
            </dgm:ruleLst>
          </dgm:layoutNode>
          <dgm:choose name="Name61">
            <dgm:if name="Name62" axis="ch ch" ptType="node node" st="3 1" cnt="1 0" func="cnt" op="gt" val="0">
              <dgm:layoutNode name="centerBoxChildren">
                <dgm:choose name="Name63">
                  <dgm:if name="Name64" func="var" arg="dir" op="equ" val="norm">
                    <dgm:alg type="lin">
                      <dgm:param type="horzAlign" val="l"/>
                    </dgm:alg>
                  </dgm:if>
                  <dgm:else name="Name65">
                    <dgm:alg type="lin">
                      <dgm:param type="linDir" val="fromR"/>
                      <dgm:param type="horzAlign" val="r"/>
                    </dgm:alg>
                  </dgm:else>
                </dgm:choose>
                <dgm:shape xmlns:r="http://schemas.openxmlformats.org/officeDocument/2006/relationships" r:blip="">
                  <dgm:adjLst/>
                </dgm:shape>
                <dgm:presOf/>
                <dgm:constrLst>
                  <dgm:constr type="w" for="ch" forName="cChild" refType="w"/>
                  <dgm:constr type="h" for="ch" forName="cChild" refType="h"/>
                </dgm:constrLst>
                <dgm:ruleLst/>
                <dgm:forEach name="Name66" axis="ch ch" ptType="node node" st="3 1" cnt="1 0">
                  <dgm:layoutNode name="c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67" axis="followSib" ptType="sibTrans" cnt="1">
                    <dgm:layoutNode name="cen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if>
            <dgm:else name="Name68"/>
          </dgm:choose>
        </dgm:layoutNode>
      </dgm:if>
      <dgm:else name="Name69"/>
    </dgm:choose>
  </dgm:layoutNode>
</dgm:layoutDef>
</file>

<file path=ppt/diagrams/layout6.xml><?xml version="1.0" encoding="utf-8"?>
<dgm:layoutDef xmlns:dgm="http://schemas.openxmlformats.org/drawingml/2006/diagram" xmlns:a="http://schemas.openxmlformats.org/drawingml/2006/main" uniqueId="urn:microsoft.com/office/officeart/2005/8/layout/target2">
  <dgm:title val=""/>
  <dgm:desc val=""/>
  <dgm:catLst>
    <dgm:cat type="relationship"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chMax val="3"/>
      <dgm:chPref val="1"/>
      <dgm:dir/>
      <dgm:animLvl val="lvl"/>
      <dgm:resizeHandles/>
    </dgm:varLst>
    <dgm:alg type="composite">
      <dgm:param type="horzAlign" val="none"/>
      <dgm:param type="vertAlign" val="none"/>
    </dgm:alg>
    <dgm:shape xmlns:r="http://schemas.openxmlformats.org/officeDocument/2006/relationships" r:blip="">
      <dgm:adjLst/>
    </dgm:shape>
    <dgm:presOf/>
    <dgm:choose name="Name1">
      <dgm:if name="Name2" func="var" arg="dir" op="equ" val="norm">
        <dgm:choose name="Name3">
          <dgm:if name="Name4" axis="ch ch" ptType="node node" st="1 1" cnt="1 0" func="cnt" op="gt" val="0">
            <dgm:choose name="Name5">
              <dgm:if name="Name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395"/>
                  <dgm:constr type="t" for="ch" forName="centerBox" refType="h" fact="0.5"/>
                  <dgm:constr type="w" for="ch" forName="centerBox" refType="w" fact="0.555"/>
                  <dgm:constr type="h" for="ch" forName="centerBox" refType="h" fact="0.4"/>
                  <dgm:constr type="userA" for="des" forName="outerSibTrans" refType="w"/>
                  <dgm:constr type="userA" for="des" forName="middleSibTrans" refType="w"/>
                  <dgm:constr type="userA" for="des" forName="centerSibTrans" refType="w"/>
                </dgm:constrLst>
              </dgm:if>
              <dgm:else name="Name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22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8">
            <dgm:choose name="Name9">
              <dgm:if name="Name1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26"/>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1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if>
      <dgm:else name="Name12">
        <dgm:choose name="Name13">
          <dgm:if name="Name14" axis="ch ch" ptType="node node" st="1 1" cnt="1 0" func="cnt" op="gt" val="0">
            <dgm:choose name="Name15">
              <dgm:if name="Name1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55"/>
                  <dgm:constr type="h" for="ch" forName="centerBox" refType="h" fact="0.4"/>
                  <dgm:constr type="userA" for="des" forName="outerSibTrans" refType="w"/>
                  <dgm:constr type="userA" for="des" forName="middleSibTrans" refType="w"/>
                  <dgm:constr type="userA" for="des" forName="centerSibTrans" refType="w"/>
                </dgm:constrLst>
              </dgm:if>
              <dgm:else name="Name1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18">
            <dgm:choose name="Name19">
              <dgm:if name="Name2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2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else>
    </dgm:choose>
    <dgm:ruleLst/>
    <dgm:choose name="Name22">
      <dgm:if name="Name23" axis="root ch" ptType="all node" st="1 1" cnt="0 0" func="cnt" op="gte" val="1">
        <dgm:layoutNode name="outerBox" styleLbl="node1">
          <dgm:alg type="composite">
            <dgm:param type="horzAlign" val="none"/>
            <dgm:param type="vertAlign" val="none"/>
          </dgm:alg>
          <dgm:shape xmlns:r="http://schemas.openxmlformats.org/officeDocument/2006/relationships" r:blip="">
            <dgm:adjLst/>
          </dgm:shape>
          <dgm:presOf/>
          <dgm:choose name="Name24">
            <dgm:if name="Name25" axis="root ch" ptType="all node" st="1 1" cnt="0 0" func="cnt" op="gt" val="1">
              <dgm:choose name="Name26">
                <dgm:if name="Name27" func="var" arg="dir" op="equ" val="norm">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025"/>
                    <dgm:constr type="t" for="ch" forName="outerBoxChildren" refType="h" fact="0.25"/>
                    <dgm:constr type="w" for="ch" forName="outerBoxChildren" refType="w" fact="0.15"/>
                    <dgm:constr type="h" for="ch" forName="outerBoxChildren" refType="h" fact="0.7"/>
                  </dgm:constrLst>
                </dgm:if>
                <dgm:else name="Name28">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825"/>
                    <dgm:constr type="t" for="ch" forName="outerBoxChildren" refType="h" fact="0.25"/>
                    <dgm:constr type="w" for="ch" forName="outerBoxChildren" refType="w" fact="0.15"/>
                    <dgm:constr type="h" for="ch" forName="outerBoxChildren" refType="h" fact="0.7"/>
                  </dgm:constrLst>
                </dgm:else>
              </dgm:choose>
            </dgm:if>
            <dgm:else name="Name29">
              <dgm:constrLst>
                <dgm:constr type="l" for="ch" forName="outerBoxParent"/>
                <dgm:constr type="t" for="ch" forName="outerBoxParent"/>
                <dgm:constr type="w" for="ch" forName="outerBoxParent" refType="w"/>
                <dgm:constr type="h" for="ch" forName="outerBoxParent" refType="h"/>
                <dgm:constr type="bMarg" for="ch" forName="outerBoxParent" refType="h" fact="1.75"/>
                <dgm:constr type="l" for="ch" forName="outerBoxChildren" refType="w" fact="0.025"/>
                <dgm:constr type="t" for="ch" forName="outerBoxChildren" refType="h" fact="0.45"/>
                <dgm:constr type="w" for="ch" forName="outerBoxChildren" refType="w" fact="0.95"/>
                <dgm:constr type="h" for="ch" forName="outerBoxChildren" refType="h" fact="0.45"/>
              </dgm:constrLst>
            </dgm:else>
          </dgm:choose>
          <dgm:ruleLst/>
          <dgm:layoutNode name="outerBoxParent" styleLbl="node1">
            <dgm:alg type="tx">
              <dgm:param type="txAnchorVert" val="t"/>
              <dgm:param type="parTxLTRAlign" val="l"/>
              <dgm:param type="parTxRTLAlign" val="r"/>
            </dgm:alg>
            <dgm:shape xmlns:r="http://schemas.openxmlformats.org/officeDocument/2006/relationships" type="roundRect" r:blip="">
              <dgm:adjLst>
                <dgm:adj idx="1" val="0.085"/>
              </dgm:adjLst>
            </dgm:shape>
            <dgm:presOf axis="ch" ptType="node" cnt="1"/>
            <dgm:constrLst>
              <dgm:constr type="tMarg" refType="primFontSz" fact="0.3"/>
              <dgm:constr type="lMarg" refType="primFontSz" fact="0.3"/>
              <dgm:constr type="rMarg" refType="primFontSz" fact="0.3"/>
            </dgm:constrLst>
            <dgm:ruleLst>
              <dgm:rule type="primFontSz" val="5" fact="NaN" max="NaN"/>
            </dgm:ruleLst>
          </dgm:layoutNode>
          <dgm:layoutNode name="outerBoxChildren">
            <dgm:choose name="Name30">
              <dgm:if name="Name31" axis="root ch" ptType="all node" st="1 1" cnt="0 0" func="cnt" op="gt" val="1">
                <dgm:alg type="lin">
                  <dgm:param type="linDir" val="fromT"/>
                  <dgm:param type="vertAlign" val="t"/>
                </dgm:alg>
              </dgm:if>
              <dgm:else name="Name32">
                <dgm:choose name="Name33">
                  <dgm:if name="Name34" func="var" arg="dir" op="equ" val="norm">
                    <dgm:alg type="lin">
                      <dgm:param type="horzAlign" val="l"/>
                    </dgm:alg>
                  </dgm:if>
                  <dgm:else name="Name35">
                    <dgm:alg type="lin">
                      <dgm:param type="linDir" val="fromR"/>
                      <dgm:param type="horzAlign" val="r"/>
                    </dgm:alg>
                  </dgm:else>
                </dgm:choose>
              </dgm:else>
            </dgm:choose>
            <dgm:shape xmlns:r="http://schemas.openxmlformats.org/officeDocument/2006/relationships" r:blip="">
              <dgm:adjLst/>
            </dgm:shape>
            <dgm:presOf/>
            <dgm:constrLst>
              <dgm:constr type="w" for="ch" forName="oChild" refType="w"/>
              <dgm:constr type="h" for="ch" forName="oChild" refType="h"/>
            </dgm:constrLst>
            <dgm:ruleLst/>
            <dgm:forEach name="Name36" axis="ch ch" ptType="node node" st="1 1" cnt="1 0">
              <dgm:layoutNode name="o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37" axis="followSib" ptType="sibTrans" cnt="1">
                <dgm:layoutNode name="ou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38"/>
    </dgm:choose>
    <dgm:choose name="Name39">
      <dgm:if name="Name40" axis="root ch" ptType="all node" st="1 1" cnt="0 0" func="cnt" op="gte" val="2">
        <dgm:layoutNode name="middleBox">
          <dgm:alg type="composite">
            <dgm:param type="horzAlign" val="none"/>
            <dgm:param type="vertAlign" val="none"/>
          </dgm:alg>
          <dgm:shape xmlns:r="http://schemas.openxmlformats.org/officeDocument/2006/relationships" r:blip="">
            <dgm:adjLst/>
          </dgm:shape>
          <dgm:presOf/>
          <dgm:choose name="Name41">
            <dgm:if name="Name42" axis="root ch" ptType="all node" st="1 1" cnt="0 0" func="cnt" op="gt" val="2">
              <dgm:choose name="Name43">
                <dgm:if name="Name44" func="var" arg="dir" op="equ" val="norm">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35"/>
                    <dgm:constr type="w" for="ch" forName="middleBoxChildren" refType="w" fact="0.2"/>
                    <dgm:constr type="h" for="ch" forName="middleBoxChildren" refType="h" fact="0.575"/>
                  </dgm:constrLst>
                </dgm:if>
                <dgm:else name="Name45">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775"/>
                    <dgm:constr type="t" for="ch" forName="middleBoxChildren" refType="h" fact="0.35"/>
                    <dgm:constr type="w" for="ch" forName="middleBoxChildren" refType="w" fact="0.2"/>
                    <dgm:constr type="h" for="ch" forName="middleBoxChildren" refType="h" fact="0.575"/>
                  </dgm:constrLst>
                </dgm:else>
              </dgm:choose>
            </dgm:if>
            <dgm:else name="Name46">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45"/>
                <dgm:constr type="w" for="ch" forName="middleBoxChildren" refType="w" fact="0.95"/>
                <dgm:constr type="h" for="ch" forName="middleBoxChildren" refType="h" fact="0.45"/>
              </dgm:constrLst>
            </dgm:else>
          </dgm:choose>
          <dgm:ruleLst/>
          <dgm:layoutNode name="middle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2" cnt="1"/>
            <dgm:constrLst>
              <dgm:constr type="tMarg" refType="primFontSz" fact="0.3"/>
              <dgm:constr type="lMarg" refType="primFontSz" fact="0.3"/>
              <dgm:constr type="rMarg" refType="primFontSz" fact="0.3"/>
            </dgm:constrLst>
            <dgm:ruleLst>
              <dgm:rule type="primFontSz" val="5" fact="NaN" max="NaN"/>
            </dgm:ruleLst>
          </dgm:layoutNode>
          <dgm:layoutNode name="middleBoxChildren">
            <dgm:choose name="Name47">
              <dgm:if name="Name48" axis="root ch" ptType="all node" st="1 1" cnt="0 0" func="cnt" op="gt" val="2">
                <dgm:alg type="lin">
                  <dgm:param type="linDir" val="fromT"/>
                  <dgm:param type="vertAlign" val="t"/>
                </dgm:alg>
              </dgm:if>
              <dgm:else name="Name49">
                <dgm:choose name="Name50">
                  <dgm:if name="Name51" func="var" arg="dir" op="equ" val="norm">
                    <dgm:alg type="lin">
                      <dgm:param type="horzAlign" val="l"/>
                    </dgm:alg>
                  </dgm:if>
                  <dgm:else name="Name52">
                    <dgm:alg type="lin">
                      <dgm:param type="linDir" val="fromR"/>
                      <dgm:param type="horzAlign" val="r"/>
                    </dgm:alg>
                  </dgm:else>
                </dgm:choose>
              </dgm:else>
            </dgm:choose>
            <dgm:shape xmlns:r="http://schemas.openxmlformats.org/officeDocument/2006/relationships" r:blip="">
              <dgm:adjLst/>
            </dgm:shape>
            <dgm:presOf/>
            <dgm:constrLst>
              <dgm:constr type="w" for="ch" forName="mChild" refType="w"/>
              <dgm:constr type="h" for="ch" forName="mChild" refType="h"/>
            </dgm:constrLst>
            <dgm:ruleLst/>
            <dgm:forEach name="Name53" axis="ch ch" ptType="node node" st="2 1" cnt="1 0">
              <dgm:layoutNode name="m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54" axis="followSib" ptType="sibTrans" cnt="1">
                <dgm:layoutNode name="middle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55"/>
    </dgm:choose>
    <dgm:choose name="Name56">
      <dgm:if name="Name57" axis="root ch" ptType="all node" st="1 1" cnt="0 0" func="cnt" op="gte" val="3">
        <dgm:layoutNode name="centerBox">
          <dgm:alg type="composite">
            <dgm:param type="horzAlign" val="none"/>
            <dgm:param type="vertAlign" val="none"/>
          </dgm:alg>
          <dgm:shape xmlns:r="http://schemas.openxmlformats.org/officeDocument/2006/relationships" r:blip="">
            <dgm:adjLst/>
          </dgm:shape>
          <dgm:presOf/>
          <dgm:choose name="Name58">
            <dgm:if name="Name59" axis="ch ch" ptType="node node" st="3 1" cnt="1 0" func="cnt" op="gt" val="0">
              <dgm:constrLst>
                <dgm:constr type="l" for="ch" forName="centerBoxParent"/>
                <dgm:constr type="t" for="ch" forName="centerBoxParent"/>
                <dgm:constr type="w" for="ch" forName="centerBoxParent" refType="w"/>
                <dgm:constr type="h" for="ch" forName="centerBoxParent" refType="h"/>
                <dgm:constr type="bMarg" for="ch" forName="centerBoxParent" refType="h" fact="1.6"/>
                <dgm:constr type="l" for="ch" forName="centerBoxChildren" refType="w" fact="0.025"/>
                <dgm:constr type="t" for="ch" forName="centerBoxChildren" refType="h" fact="0.45"/>
                <dgm:constr type="w" for="ch" forName="centerBoxChildren" refType="w" fact="0.95"/>
                <dgm:constr type="h" for="ch" forName="centerBoxChildren" refType="h" fact="0.45"/>
              </dgm:constrLst>
            </dgm:if>
            <dgm:else name="Name60">
              <dgm:constrLst>
                <dgm:constr type="l" for="ch" forName="centerBoxParent"/>
                <dgm:constr type="t" for="ch" forName="centerBoxParent"/>
                <dgm:constr type="w" for="ch" forName="centerBoxParent" refType="w"/>
                <dgm:constr type="h" for="ch" forName="centerBoxParent" refType="h"/>
              </dgm:constrLst>
            </dgm:else>
          </dgm:choose>
          <dgm:ruleLst/>
          <dgm:layoutNode name="center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3" cnt="1"/>
            <dgm:constrLst>
              <dgm:constr type="tMarg" refType="primFontSz" fact="0.3"/>
              <dgm:constr type="lMarg" refType="primFontSz" fact="0.3"/>
              <dgm:constr type="rMarg" refType="primFontSz" fact="0.3"/>
            </dgm:constrLst>
            <dgm:ruleLst>
              <dgm:rule type="primFontSz" val="5" fact="NaN" max="NaN"/>
            </dgm:ruleLst>
          </dgm:layoutNode>
          <dgm:choose name="Name61">
            <dgm:if name="Name62" axis="ch ch" ptType="node node" st="3 1" cnt="1 0" func="cnt" op="gt" val="0">
              <dgm:layoutNode name="centerBoxChildren">
                <dgm:choose name="Name63">
                  <dgm:if name="Name64" func="var" arg="dir" op="equ" val="norm">
                    <dgm:alg type="lin">
                      <dgm:param type="horzAlign" val="l"/>
                    </dgm:alg>
                  </dgm:if>
                  <dgm:else name="Name65">
                    <dgm:alg type="lin">
                      <dgm:param type="linDir" val="fromR"/>
                      <dgm:param type="horzAlign" val="r"/>
                    </dgm:alg>
                  </dgm:else>
                </dgm:choose>
                <dgm:shape xmlns:r="http://schemas.openxmlformats.org/officeDocument/2006/relationships" r:blip="">
                  <dgm:adjLst/>
                </dgm:shape>
                <dgm:presOf/>
                <dgm:constrLst>
                  <dgm:constr type="w" for="ch" forName="cChild" refType="w"/>
                  <dgm:constr type="h" for="ch" forName="cChild" refType="h"/>
                </dgm:constrLst>
                <dgm:ruleLst/>
                <dgm:forEach name="Name66" axis="ch ch" ptType="node node" st="3 1" cnt="1 0">
                  <dgm:layoutNode name="c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67" axis="followSib" ptType="sibTrans" cnt="1">
                    <dgm:layoutNode name="cen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if>
            <dgm:else name="Name68"/>
          </dgm:choose>
        </dgm:layoutNode>
      </dgm:if>
      <dgm:else name="Name69"/>
    </dgm:choose>
  </dgm:layoutNode>
</dgm:layoutDef>
</file>

<file path=ppt/diagrams/layout7.xml><?xml version="1.0" encoding="utf-8"?>
<dgm:layoutDef xmlns:dgm="http://schemas.openxmlformats.org/drawingml/2006/diagram" xmlns:a="http://schemas.openxmlformats.org/drawingml/2006/main" uniqueId="urn:microsoft.com/office/officeart/2005/8/layout/target2">
  <dgm:title val=""/>
  <dgm:desc val=""/>
  <dgm:catLst>
    <dgm:cat type="relationship"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chMax val="3"/>
      <dgm:chPref val="1"/>
      <dgm:dir/>
      <dgm:animLvl val="lvl"/>
      <dgm:resizeHandles/>
    </dgm:varLst>
    <dgm:alg type="composite">
      <dgm:param type="horzAlign" val="none"/>
      <dgm:param type="vertAlign" val="none"/>
    </dgm:alg>
    <dgm:shape xmlns:r="http://schemas.openxmlformats.org/officeDocument/2006/relationships" r:blip="">
      <dgm:adjLst/>
    </dgm:shape>
    <dgm:presOf/>
    <dgm:choose name="Name1">
      <dgm:if name="Name2" func="var" arg="dir" op="equ" val="norm">
        <dgm:choose name="Name3">
          <dgm:if name="Name4" axis="ch ch" ptType="node node" st="1 1" cnt="1 0" func="cnt" op="gt" val="0">
            <dgm:choose name="Name5">
              <dgm:if name="Name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395"/>
                  <dgm:constr type="t" for="ch" forName="centerBox" refType="h" fact="0.5"/>
                  <dgm:constr type="w" for="ch" forName="centerBox" refType="w" fact="0.555"/>
                  <dgm:constr type="h" for="ch" forName="centerBox" refType="h" fact="0.4"/>
                  <dgm:constr type="userA" for="des" forName="outerSibTrans" refType="w"/>
                  <dgm:constr type="userA" for="des" forName="middleSibTrans" refType="w"/>
                  <dgm:constr type="userA" for="des" forName="centerSibTrans" refType="w"/>
                </dgm:constrLst>
              </dgm:if>
              <dgm:else name="Name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22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8">
            <dgm:choose name="Name9">
              <dgm:if name="Name1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26"/>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1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if>
      <dgm:else name="Name12">
        <dgm:choose name="Name13">
          <dgm:if name="Name14" axis="ch ch" ptType="node node" st="1 1" cnt="1 0" func="cnt" op="gt" val="0">
            <dgm:choose name="Name15">
              <dgm:if name="Name1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55"/>
                  <dgm:constr type="h" for="ch" forName="centerBox" refType="h" fact="0.4"/>
                  <dgm:constr type="userA" for="des" forName="outerSibTrans" refType="w"/>
                  <dgm:constr type="userA" for="des" forName="middleSibTrans" refType="w"/>
                  <dgm:constr type="userA" for="des" forName="centerSibTrans" refType="w"/>
                </dgm:constrLst>
              </dgm:if>
              <dgm:else name="Name1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18">
            <dgm:choose name="Name19">
              <dgm:if name="Name2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2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else>
    </dgm:choose>
    <dgm:ruleLst/>
    <dgm:choose name="Name22">
      <dgm:if name="Name23" axis="root ch" ptType="all node" st="1 1" cnt="0 0" func="cnt" op="gte" val="1">
        <dgm:layoutNode name="outerBox" styleLbl="node1">
          <dgm:alg type="composite">
            <dgm:param type="horzAlign" val="none"/>
            <dgm:param type="vertAlign" val="none"/>
          </dgm:alg>
          <dgm:shape xmlns:r="http://schemas.openxmlformats.org/officeDocument/2006/relationships" r:blip="">
            <dgm:adjLst/>
          </dgm:shape>
          <dgm:presOf/>
          <dgm:choose name="Name24">
            <dgm:if name="Name25" axis="root ch" ptType="all node" st="1 1" cnt="0 0" func="cnt" op="gt" val="1">
              <dgm:choose name="Name26">
                <dgm:if name="Name27" func="var" arg="dir" op="equ" val="norm">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025"/>
                    <dgm:constr type="t" for="ch" forName="outerBoxChildren" refType="h" fact="0.25"/>
                    <dgm:constr type="w" for="ch" forName="outerBoxChildren" refType="w" fact="0.15"/>
                    <dgm:constr type="h" for="ch" forName="outerBoxChildren" refType="h" fact="0.7"/>
                  </dgm:constrLst>
                </dgm:if>
                <dgm:else name="Name28">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825"/>
                    <dgm:constr type="t" for="ch" forName="outerBoxChildren" refType="h" fact="0.25"/>
                    <dgm:constr type="w" for="ch" forName="outerBoxChildren" refType="w" fact="0.15"/>
                    <dgm:constr type="h" for="ch" forName="outerBoxChildren" refType="h" fact="0.7"/>
                  </dgm:constrLst>
                </dgm:else>
              </dgm:choose>
            </dgm:if>
            <dgm:else name="Name29">
              <dgm:constrLst>
                <dgm:constr type="l" for="ch" forName="outerBoxParent"/>
                <dgm:constr type="t" for="ch" forName="outerBoxParent"/>
                <dgm:constr type="w" for="ch" forName="outerBoxParent" refType="w"/>
                <dgm:constr type="h" for="ch" forName="outerBoxParent" refType="h"/>
                <dgm:constr type="bMarg" for="ch" forName="outerBoxParent" refType="h" fact="1.75"/>
                <dgm:constr type="l" for="ch" forName="outerBoxChildren" refType="w" fact="0.025"/>
                <dgm:constr type="t" for="ch" forName="outerBoxChildren" refType="h" fact="0.45"/>
                <dgm:constr type="w" for="ch" forName="outerBoxChildren" refType="w" fact="0.95"/>
                <dgm:constr type="h" for="ch" forName="outerBoxChildren" refType="h" fact="0.45"/>
              </dgm:constrLst>
            </dgm:else>
          </dgm:choose>
          <dgm:ruleLst/>
          <dgm:layoutNode name="outerBoxParent" styleLbl="node1">
            <dgm:alg type="tx">
              <dgm:param type="txAnchorVert" val="t"/>
              <dgm:param type="parTxLTRAlign" val="l"/>
              <dgm:param type="parTxRTLAlign" val="r"/>
            </dgm:alg>
            <dgm:shape xmlns:r="http://schemas.openxmlformats.org/officeDocument/2006/relationships" type="roundRect" r:blip="">
              <dgm:adjLst>
                <dgm:adj idx="1" val="0.085"/>
              </dgm:adjLst>
            </dgm:shape>
            <dgm:presOf axis="ch" ptType="node" cnt="1"/>
            <dgm:constrLst>
              <dgm:constr type="tMarg" refType="primFontSz" fact="0.3"/>
              <dgm:constr type="lMarg" refType="primFontSz" fact="0.3"/>
              <dgm:constr type="rMarg" refType="primFontSz" fact="0.3"/>
            </dgm:constrLst>
            <dgm:ruleLst>
              <dgm:rule type="primFontSz" val="5" fact="NaN" max="NaN"/>
            </dgm:ruleLst>
          </dgm:layoutNode>
          <dgm:layoutNode name="outerBoxChildren">
            <dgm:choose name="Name30">
              <dgm:if name="Name31" axis="root ch" ptType="all node" st="1 1" cnt="0 0" func="cnt" op="gt" val="1">
                <dgm:alg type="lin">
                  <dgm:param type="linDir" val="fromT"/>
                  <dgm:param type="vertAlign" val="t"/>
                </dgm:alg>
              </dgm:if>
              <dgm:else name="Name32">
                <dgm:choose name="Name33">
                  <dgm:if name="Name34" func="var" arg="dir" op="equ" val="norm">
                    <dgm:alg type="lin">
                      <dgm:param type="horzAlign" val="l"/>
                    </dgm:alg>
                  </dgm:if>
                  <dgm:else name="Name35">
                    <dgm:alg type="lin">
                      <dgm:param type="linDir" val="fromR"/>
                      <dgm:param type="horzAlign" val="r"/>
                    </dgm:alg>
                  </dgm:else>
                </dgm:choose>
              </dgm:else>
            </dgm:choose>
            <dgm:shape xmlns:r="http://schemas.openxmlformats.org/officeDocument/2006/relationships" r:blip="">
              <dgm:adjLst/>
            </dgm:shape>
            <dgm:presOf/>
            <dgm:constrLst>
              <dgm:constr type="w" for="ch" forName="oChild" refType="w"/>
              <dgm:constr type="h" for="ch" forName="oChild" refType="h"/>
            </dgm:constrLst>
            <dgm:ruleLst/>
            <dgm:forEach name="Name36" axis="ch ch" ptType="node node" st="1 1" cnt="1 0">
              <dgm:layoutNode name="o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37" axis="followSib" ptType="sibTrans" cnt="1">
                <dgm:layoutNode name="ou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38"/>
    </dgm:choose>
    <dgm:choose name="Name39">
      <dgm:if name="Name40" axis="root ch" ptType="all node" st="1 1" cnt="0 0" func="cnt" op="gte" val="2">
        <dgm:layoutNode name="middleBox">
          <dgm:alg type="composite">
            <dgm:param type="horzAlign" val="none"/>
            <dgm:param type="vertAlign" val="none"/>
          </dgm:alg>
          <dgm:shape xmlns:r="http://schemas.openxmlformats.org/officeDocument/2006/relationships" r:blip="">
            <dgm:adjLst/>
          </dgm:shape>
          <dgm:presOf/>
          <dgm:choose name="Name41">
            <dgm:if name="Name42" axis="root ch" ptType="all node" st="1 1" cnt="0 0" func="cnt" op="gt" val="2">
              <dgm:choose name="Name43">
                <dgm:if name="Name44" func="var" arg="dir" op="equ" val="norm">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35"/>
                    <dgm:constr type="w" for="ch" forName="middleBoxChildren" refType="w" fact="0.2"/>
                    <dgm:constr type="h" for="ch" forName="middleBoxChildren" refType="h" fact="0.575"/>
                  </dgm:constrLst>
                </dgm:if>
                <dgm:else name="Name45">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775"/>
                    <dgm:constr type="t" for="ch" forName="middleBoxChildren" refType="h" fact="0.35"/>
                    <dgm:constr type="w" for="ch" forName="middleBoxChildren" refType="w" fact="0.2"/>
                    <dgm:constr type="h" for="ch" forName="middleBoxChildren" refType="h" fact="0.575"/>
                  </dgm:constrLst>
                </dgm:else>
              </dgm:choose>
            </dgm:if>
            <dgm:else name="Name46">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45"/>
                <dgm:constr type="w" for="ch" forName="middleBoxChildren" refType="w" fact="0.95"/>
                <dgm:constr type="h" for="ch" forName="middleBoxChildren" refType="h" fact="0.45"/>
              </dgm:constrLst>
            </dgm:else>
          </dgm:choose>
          <dgm:ruleLst/>
          <dgm:layoutNode name="middle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2" cnt="1"/>
            <dgm:constrLst>
              <dgm:constr type="tMarg" refType="primFontSz" fact="0.3"/>
              <dgm:constr type="lMarg" refType="primFontSz" fact="0.3"/>
              <dgm:constr type="rMarg" refType="primFontSz" fact="0.3"/>
            </dgm:constrLst>
            <dgm:ruleLst>
              <dgm:rule type="primFontSz" val="5" fact="NaN" max="NaN"/>
            </dgm:ruleLst>
          </dgm:layoutNode>
          <dgm:layoutNode name="middleBoxChildren">
            <dgm:choose name="Name47">
              <dgm:if name="Name48" axis="root ch" ptType="all node" st="1 1" cnt="0 0" func="cnt" op="gt" val="2">
                <dgm:alg type="lin">
                  <dgm:param type="linDir" val="fromT"/>
                  <dgm:param type="vertAlign" val="t"/>
                </dgm:alg>
              </dgm:if>
              <dgm:else name="Name49">
                <dgm:choose name="Name50">
                  <dgm:if name="Name51" func="var" arg="dir" op="equ" val="norm">
                    <dgm:alg type="lin">
                      <dgm:param type="horzAlign" val="l"/>
                    </dgm:alg>
                  </dgm:if>
                  <dgm:else name="Name52">
                    <dgm:alg type="lin">
                      <dgm:param type="linDir" val="fromR"/>
                      <dgm:param type="horzAlign" val="r"/>
                    </dgm:alg>
                  </dgm:else>
                </dgm:choose>
              </dgm:else>
            </dgm:choose>
            <dgm:shape xmlns:r="http://schemas.openxmlformats.org/officeDocument/2006/relationships" r:blip="">
              <dgm:adjLst/>
            </dgm:shape>
            <dgm:presOf/>
            <dgm:constrLst>
              <dgm:constr type="w" for="ch" forName="mChild" refType="w"/>
              <dgm:constr type="h" for="ch" forName="mChild" refType="h"/>
            </dgm:constrLst>
            <dgm:ruleLst/>
            <dgm:forEach name="Name53" axis="ch ch" ptType="node node" st="2 1" cnt="1 0">
              <dgm:layoutNode name="m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54" axis="followSib" ptType="sibTrans" cnt="1">
                <dgm:layoutNode name="middle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55"/>
    </dgm:choose>
    <dgm:choose name="Name56">
      <dgm:if name="Name57" axis="root ch" ptType="all node" st="1 1" cnt="0 0" func="cnt" op="gte" val="3">
        <dgm:layoutNode name="centerBox">
          <dgm:alg type="composite">
            <dgm:param type="horzAlign" val="none"/>
            <dgm:param type="vertAlign" val="none"/>
          </dgm:alg>
          <dgm:shape xmlns:r="http://schemas.openxmlformats.org/officeDocument/2006/relationships" r:blip="">
            <dgm:adjLst/>
          </dgm:shape>
          <dgm:presOf/>
          <dgm:choose name="Name58">
            <dgm:if name="Name59" axis="ch ch" ptType="node node" st="3 1" cnt="1 0" func="cnt" op="gt" val="0">
              <dgm:constrLst>
                <dgm:constr type="l" for="ch" forName="centerBoxParent"/>
                <dgm:constr type="t" for="ch" forName="centerBoxParent"/>
                <dgm:constr type="w" for="ch" forName="centerBoxParent" refType="w"/>
                <dgm:constr type="h" for="ch" forName="centerBoxParent" refType="h"/>
                <dgm:constr type="bMarg" for="ch" forName="centerBoxParent" refType="h" fact="1.6"/>
                <dgm:constr type="l" for="ch" forName="centerBoxChildren" refType="w" fact="0.025"/>
                <dgm:constr type="t" for="ch" forName="centerBoxChildren" refType="h" fact="0.45"/>
                <dgm:constr type="w" for="ch" forName="centerBoxChildren" refType="w" fact="0.95"/>
                <dgm:constr type="h" for="ch" forName="centerBoxChildren" refType="h" fact="0.45"/>
              </dgm:constrLst>
            </dgm:if>
            <dgm:else name="Name60">
              <dgm:constrLst>
                <dgm:constr type="l" for="ch" forName="centerBoxParent"/>
                <dgm:constr type="t" for="ch" forName="centerBoxParent"/>
                <dgm:constr type="w" for="ch" forName="centerBoxParent" refType="w"/>
                <dgm:constr type="h" for="ch" forName="centerBoxParent" refType="h"/>
              </dgm:constrLst>
            </dgm:else>
          </dgm:choose>
          <dgm:ruleLst/>
          <dgm:layoutNode name="center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3" cnt="1"/>
            <dgm:constrLst>
              <dgm:constr type="tMarg" refType="primFontSz" fact="0.3"/>
              <dgm:constr type="lMarg" refType="primFontSz" fact="0.3"/>
              <dgm:constr type="rMarg" refType="primFontSz" fact="0.3"/>
            </dgm:constrLst>
            <dgm:ruleLst>
              <dgm:rule type="primFontSz" val="5" fact="NaN" max="NaN"/>
            </dgm:ruleLst>
          </dgm:layoutNode>
          <dgm:choose name="Name61">
            <dgm:if name="Name62" axis="ch ch" ptType="node node" st="3 1" cnt="1 0" func="cnt" op="gt" val="0">
              <dgm:layoutNode name="centerBoxChildren">
                <dgm:choose name="Name63">
                  <dgm:if name="Name64" func="var" arg="dir" op="equ" val="norm">
                    <dgm:alg type="lin">
                      <dgm:param type="horzAlign" val="l"/>
                    </dgm:alg>
                  </dgm:if>
                  <dgm:else name="Name65">
                    <dgm:alg type="lin">
                      <dgm:param type="linDir" val="fromR"/>
                      <dgm:param type="horzAlign" val="r"/>
                    </dgm:alg>
                  </dgm:else>
                </dgm:choose>
                <dgm:shape xmlns:r="http://schemas.openxmlformats.org/officeDocument/2006/relationships" r:blip="">
                  <dgm:adjLst/>
                </dgm:shape>
                <dgm:presOf/>
                <dgm:constrLst>
                  <dgm:constr type="w" for="ch" forName="cChild" refType="w"/>
                  <dgm:constr type="h" for="ch" forName="cChild" refType="h"/>
                </dgm:constrLst>
                <dgm:ruleLst/>
                <dgm:forEach name="Name66" axis="ch ch" ptType="node node" st="3 1" cnt="1 0">
                  <dgm:layoutNode name="c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67" axis="followSib" ptType="sibTrans" cnt="1">
                    <dgm:layoutNode name="cen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if>
            <dgm:else name="Name68"/>
          </dgm:choose>
        </dgm:layoutNode>
      </dgm:if>
      <dgm:else name="Name69"/>
    </dgm:choose>
  </dgm:layoutNode>
</dgm:layoutDef>
</file>

<file path=ppt/diagrams/layout8.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82119" cy="464820"/>
          </a:xfrm>
          <a:prstGeom prst="rect">
            <a:avLst/>
          </a:prstGeom>
        </p:spPr>
        <p:txBody>
          <a:bodyPr vert="horz" lIns="93867" tIns="46935" rIns="93867" bIns="46935" rtlCol="0"/>
          <a:lstStyle>
            <a:lvl1pPr algn="l">
              <a:defRPr sz="1300"/>
            </a:lvl1pPr>
          </a:lstStyle>
          <a:p>
            <a:endParaRPr lang="en-US" dirty="0"/>
          </a:p>
        </p:txBody>
      </p:sp>
      <p:sp>
        <p:nvSpPr>
          <p:cNvPr id="3" name="Date Placeholder 2"/>
          <p:cNvSpPr>
            <a:spLocks noGrp="1"/>
          </p:cNvSpPr>
          <p:nvPr>
            <p:ph type="dt" sz="quarter" idx="1"/>
          </p:nvPr>
        </p:nvSpPr>
        <p:spPr>
          <a:xfrm>
            <a:off x="3898103" y="0"/>
            <a:ext cx="2982119" cy="464820"/>
          </a:xfrm>
          <a:prstGeom prst="rect">
            <a:avLst/>
          </a:prstGeom>
        </p:spPr>
        <p:txBody>
          <a:bodyPr vert="horz" lIns="93867" tIns="46935" rIns="93867" bIns="46935" rtlCol="0"/>
          <a:lstStyle>
            <a:lvl1pPr algn="r">
              <a:defRPr sz="1300"/>
            </a:lvl1pPr>
          </a:lstStyle>
          <a:p>
            <a:fld id="{C0918DF0-0DD5-D849-A91A-4EA9B4EDD481}" type="datetimeFigureOut">
              <a:rPr lang="en-US" smtClean="0"/>
              <a:t>8/9/2018</a:t>
            </a:fld>
            <a:endParaRPr lang="en-US" dirty="0"/>
          </a:p>
        </p:txBody>
      </p:sp>
      <p:sp>
        <p:nvSpPr>
          <p:cNvPr id="4" name="Footer Placeholder 3"/>
          <p:cNvSpPr>
            <a:spLocks noGrp="1"/>
          </p:cNvSpPr>
          <p:nvPr>
            <p:ph type="ftr" sz="quarter" idx="2"/>
          </p:nvPr>
        </p:nvSpPr>
        <p:spPr>
          <a:xfrm>
            <a:off x="1" y="8829967"/>
            <a:ext cx="2982119" cy="464820"/>
          </a:xfrm>
          <a:prstGeom prst="rect">
            <a:avLst/>
          </a:prstGeom>
        </p:spPr>
        <p:txBody>
          <a:bodyPr vert="horz" lIns="93867" tIns="46935" rIns="93867" bIns="46935" rtlCol="0" anchor="b"/>
          <a:lstStyle>
            <a:lvl1pPr algn="l">
              <a:defRPr sz="1300"/>
            </a:lvl1pPr>
          </a:lstStyle>
          <a:p>
            <a:endParaRPr lang="en-US" dirty="0"/>
          </a:p>
        </p:txBody>
      </p:sp>
      <p:sp>
        <p:nvSpPr>
          <p:cNvPr id="5" name="Slide Number Placeholder 4"/>
          <p:cNvSpPr>
            <a:spLocks noGrp="1"/>
          </p:cNvSpPr>
          <p:nvPr>
            <p:ph type="sldNum" sz="quarter" idx="3"/>
          </p:nvPr>
        </p:nvSpPr>
        <p:spPr>
          <a:xfrm>
            <a:off x="3898103" y="8829967"/>
            <a:ext cx="2982119" cy="464820"/>
          </a:xfrm>
          <a:prstGeom prst="rect">
            <a:avLst/>
          </a:prstGeom>
        </p:spPr>
        <p:txBody>
          <a:bodyPr vert="horz" lIns="93867" tIns="46935" rIns="93867" bIns="46935" rtlCol="0" anchor="b"/>
          <a:lstStyle>
            <a:lvl1pPr algn="r">
              <a:defRPr sz="1300"/>
            </a:lvl1pPr>
          </a:lstStyle>
          <a:p>
            <a:fld id="{6E19EE8C-A99E-CF43-87E0-F84C14701683}" type="slidenum">
              <a:rPr lang="en-US" smtClean="0"/>
              <a:t>‹#›</a:t>
            </a:fld>
            <a:endParaRPr lang="en-US" dirty="0"/>
          </a:p>
        </p:txBody>
      </p:sp>
    </p:spTree>
    <p:extLst>
      <p:ext uri="{BB962C8B-B14F-4D97-AF65-F5344CB8AC3E}">
        <p14:creationId xmlns:p14="http://schemas.microsoft.com/office/powerpoint/2010/main" val="10934288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82119" cy="464820"/>
          </a:xfrm>
          <a:prstGeom prst="rect">
            <a:avLst/>
          </a:prstGeom>
        </p:spPr>
        <p:txBody>
          <a:bodyPr vert="horz" lIns="93867" tIns="46935" rIns="93867" bIns="46935" rtlCol="0"/>
          <a:lstStyle>
            <a:lvl1pPr algn="l">
              <a:defRPr sz="1300"/>
            </a:lvl1pPr>
          </a:lstStyle>
          <a:p>
            <a:endParaRPr lang="en-US" dirty="0"/>
          </a:p>
        </p:txBody>
      </p:sp>
      <p:sp>
        <p:nvSpPr>
          <p:cNvPr id="3" name="Date Placeholder 2"/>
          <p:cNvSpPr>
            <a:spLocks noGrp="1"/>
          </p:cNvSpPr>
          <p:nvPr>
            <p:ph type="dt" idx="1"/>
          </p:nvPr>
        </p:nvSpPr>
        <p:spPr>
          <a:xfrm>
            <a:off x="3898103" y="0"/>
            <a:ext cx="2982119" cy="464820"/>
          </a:xfrm>
          <a:prstGeom prst="rect">
            <a:avLst/>
          </a:prstGeom>
        </p:spPr>
        <p:txBody>
          <a:bodyPr vert="horz" lIns="93867" tIns="46935" rIns="93867" bIns="46935" rtlCol="0"/>
          <a:lstStyle>
            <a:lvl1pPr algn="r">
              <a:defRPr sz="1300"/>
            </a:lvl1pPr>
          </a:lstStyle>
          <a:p>
            <a:fld id="{9B6F460F-B2EC-4344-8DBB-8D3F5BCD747B}" type="datetimeFigureOut">
              <a:rPr lang="en-US" smtClean="0"/>
              <a:t>8/9/2018</a:t>
            </a:fld>
            <a:endParaRPr lang="en-US" dirty="0"/>
          </a:p>
        </p:txBody>
      </p:sp>
      <p:sp>
        <p:nvSpPr>
          <p:cNvPr id="4" name="Slide Image Placeholder 3"/>
          <p:cNvSpPr>
            <a:spLocks noGrp="1" noRot="1" noChangeAspect="1"/>
          </p:cNvSpPr>
          <p:nvPr>
            <p:ph type="sldImg" idx="2"/>
          </p:nvPr>
        </p:nvSpPr>
        <p:spPr>
          <a:xfrm>
            <a:off x="342900" y="696913"/>
            <a:ext cx="6196013" cy="3486150"/>
          </a:xfrm>
          <a:prstGeom prst="rect">
            <a:avLst/>
          </a:prstGeom>
          <a:noFill/>
          <a:ln w="12700">
            <a:solidFill>
              <a:prstClr val="black"/>
            </a:solidFill>
          </a:ln>
        </p:spPr>
        <p:txBody>
          <a:bodyPr vert="horz" lIns="93867" tIns="46935" rIns="93867" bIns="46935" rtlCol="0" anchor="ctr"/>
          <a:lstStyle/>
          <a:p>
            <a:endParaRPr lang="en-US" dirty="0"/>
          </a:p>
        </p:txBody>
      </p:sp>
      <p:sp>
        <p:nvSpPr>
          <p:cNvPr id="5" name="Notes Placeholder 4"/>
          <p:cNvSpPr>
            <a:spLocks noGrp="1"/>
          </p:cNvSpPr>
          <p:nvPr>
            <p:ph type="body" sz="quarter" idx="3"/>
          </p:nvPr>
        </p:nvSpPr>
        <p:spPr>
          <a:xfrm>
            <a:off x="688182" y="4415790"/>
            <a:ext cx="5505450" cy="4183380"/>
          </a:xfrm>
          <a:prstGeom prst="rect">
            <a:avLst/>
          </a:prstGeom>
        </p:spPr>
        <p:txBody>
          <a:bodyPr vert="horz" lIns="93867" tIns="46935" rIns="93867" bIns="4693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967"/>
            <a:ext cx="2982119" cy="464820"/>
          </a:xfrm>
          <a:prstGeom prst="rect">
            <a:avLst/>
          </a:prstGeom>
        </p:spPr>
        <p:txBody>
          <a:bodyPr vert="horz" lIns="93867" tIns="46935" rIns="93867" bIns="46935" rtlCol="0" anchor="b"/>
          <a:lstStyle>
            <a:lvl1pPr algn="l">
              <a:defRPr sz="1300"/>
            </a:lvl1pPr>
          </a:lstStyle>
          <a:p>
            <a:endParaRPr lang="en-US" dirty="0"/>
          </a:p>
        </p:txBody>
      </p:sp>
      <p:sp>
        <p:nvSpPr>
          <p:cNvPr id="7" name="Slide Number Placeholder 6"/>
          <p:cNvSpPr>
            <a:spLocks noGrp="1"/>
          </p:cNvSpPr>
          <p:nvPr>
            <p:ph type="sldNum" sz="quarter" idx="5"/>
          </p:nvPr>
        </p:nvSpPr>
        <p:spPr>
          <a:xfrm>
            <a:off x="3898103" y="8829967"/>
            <a:ext cx="2982119" cy="464820"/>
          </a:xfrm>
          <a:prstGeom prst="rect">
            <a:avLst/>
          </a:prstGeom>
        </p:spPr>
        <p:txBody>
          <a:bodyPr vert="horz" lIns="93867" tIns="46935" rIns="93867" bIns="46935" rtlCol="0" anchor="b"/>
          <a:lstStyle>
            <a:lvl1pPr algn="r">
              <a:defRPr sz="1300"/>
            </a:lvl1pPr>
          </a:lstStyle>
          <a:p>
            <a:fld id="{99138C3A-7C76-8042-B10B-734FB36E177F}" type="slidenum">
              <a:rPr lang="en-US" smtClean="0"/>
              <a:t>‹#›</a:t>
            </a:fld>
            <a:endParaRPr lang="en-US" dirty="0"/>
          </a:p>
        </p:txBody>
      </p:sp>
    </p:spTree>
    <p:extLst>
      <p:ext uri="{BB962C8B-B14F-4D97-AF65-F5344CB8AC3E}">
        <p14:creationId xmlns:p14="http://schemas.microsoft.com/office/powerpoint/2010/main" val="207921895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 y="696913"/>
            <a:ext cx="6196013"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138C3A-7C76-8042-B10B-734FB36E177F}" type="slidenum">
              <a:rPr lang="en-US" smtClean="0"/>
              <a:t>0</a:t>
            </a:fld>
            <a:endParaRPr lang="en-US" dirty="0"/>
          </a:p>
        </p:txBody>
      </p:sp>
    </p:spTree>
    <p:extLst>
      <p:ext uri="{BB962C8B-B14F-4D97-AF65-F5344CB8AC3E}">
        <p14:creationId xmlns:p14="http://schemas.microsoft.com/office/powerpoint/2010/main" val="23379922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4996FF-7256-4FB8-BD31-EE58D42F01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42141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4996FF-7256-4FB8-BD31-EE58D42F01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21930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138C3A-7C76-8042-B10B-734FB36E177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428256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138C3A-7C76-8042-B10B-734FB36E177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980462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138C3A-7C76-8042-B10B-734FB36E177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426347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9138C3A-7C76-8042-B10B-734FB36E177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91673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CDE9AB-B611-434F-A8CA-12A7B28D3431}" type="slidenum">
              <a:rPr lang="en-US" smtClean="0"/>
              <a:t>30</a:t>
            </a:fld>
            <a:endParaRPr lang="en-US"/>
          </a:p>
        </p:txBody>
      </p:sp>
    </p:spTree>
    <p:extLst>
      <p:ext uri="{BB962C8B-B14F-4D97-AF65-F5344CB8AC3E}">
        <p14:creationId xmlns:p14="http://schemas.microsoft.com/office/powerpoint/2010/main" val="3621160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138C3A-7C76-8042-B10B-734FB36E177F}" type="slidenum">
              <a:rPr lang="en-US" smtClean="0"/>
              <a:t>31</a:t>
            </a:fld>
            <a:endParaRPr lang="en-US" dirty="0"/>
          </a:p>
        </p:txBody>
      </p:sp>
    </p:spTree>
    <p:extLst>
      <p:ext uri="{BB962C8B-B14F-4D97-AF65-F5344CB8AC3E}">
        <p14:creationId xmlns:p14="http://schemas.microsoft.com/office/powerpoint/2010/main" val="32681651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138C3A-7C76-8042-B10B-734FB36E177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320079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p>
        </p:txBody>
      </p:sp>
      <p:sp>
        <p:nvSpPr>
          <p:cNvPr id="4" name="Slide Number Placeholder 3"/>
          <p:cNvSpPr>
            <a:spLocks noGrp="1"/>
          </p:cNvSpPr>
          <p:nvPr>
            <p:ph type="sldNum" sz="quarter" idx="10"/>
          </p:nvPr>
        </p:nvSpPr>
        <p:spPr/>
        <p:txBody>
          <a:bodyPr/>
          <a:lstStyle/>
          <a:p>
            <a:fld id="{363E3F9A-4C77-4E3B-BE89-761F05F5D861}" type="slidenum">
              <a:rPr lang="en-US" smtClean="0"/>
              <a:t>16</a:t>
            </a:fld>
            <a:endParaRPr lang="en-US"/>
          </a:p>
        </p:txBody>
      </p:sp>
    </p:spTree>
    <p:extLst>
      <p:ext uri="{BB962C8B-B14F-4D97-AF65-F5344CB8AC3E}">
        <p14:creationId xmlns:p14="http://schemas.microsoft.com/office/powerpoint/2010/main" val="2687145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Tx/>
              <a:buNone/>
            </a:pPr>
            <a:endParaRPr lang="en-US" dirty="0"/>
          </a:p>
        </p:txBody>
      </p:sp>
      <p:sp>
        <p:nvSpPr>
          <p:cNvPr id="4" name="Slide Number Placeholder 3"/>
          <p:cNvSpPr>
            <a:spLocks noGrp="1"/>
          </p:cNvSpPr>
          <p:nvPr>
            <p:ph type="sldNum" sz="quarter" idx="10"/>
          </p:nvPr>
        </p:nvSpPr>
        <p:spPr/>
        <p:txBody>
          <a:bodyPr/>
          <a:lstStyle/>
          <a:p>
            <a:fld id="{363E3F9A-4C77-4E3B-BE89-761F05F5D861}" type="slidenum">
              <a:rPr lang="en-US" smtClean="0"/>
              <a:t>17</a:t>
            </a:fld>
            <a:endParaRPr lang="en-US"/>
          </a:p>
        </p:txBody>
      </p:sp>
    </p:spTree>
    <p:extLst>
      <p:ext uri="{BB962C8B-B14F-4D97-AF65-F5344CB8AC3E}">
        <p14:creationId xmlns:p14="http://schemas.microsoft.com/office/powerpoint/2010/main" val="40560767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63E3F9A-4C77-4E3B-BE89-761F05F5D861}" type="slidenum">
              <a:rPr lang="en-US" smtClean="0"/>
              <a:t>18</a:t>
            </a:fld>
            <a:endParaRPr lang="en-US"/>
          </a:p>
        </p:txBody>
      </p:sp>
    </p:spTree>
    <p:extLst>
      <p:ext uri="{BB962C8B-B14F-4D97-AF65-F5344CB8AC3E}">
        <p14:creationId xmlns:p14="http://schemas.microsoft.com/office/powerpoint/2010/main" val="27615647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63E3F9A-4C77-4E3B-BE89-761F05F5D861}" type="slidenum">
              <a:rPr lang="en-US" smtClean="0"/>
              <a:t>19</a:t>
            </a:fld>
            <a:endParaRPr lang="en-US"/>
          </a:p>
        </p:txBody>
      </p:sp>
    </p:spTree>
    <p:extLst>
      <p:ext uri="{BB962C8B-B14F-4D97-AF65-F5344CB8AC3E}">
        <p14:creationId xmlns:p14="http://schemas.microsoft.com/office/powerpoint/2010/main" val="36680423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63E3F9A-4C77-4E3B-BE89-761F05F5D861}" type="slidenum">
              <a:rPr lang="en-US" smtClean="0"/>
              <a:t>20</a:t>
            </a:fld>
            <a:endParaRPr lang="en-US"/>
          </a:p>
        </p:txBody>
      </p:sp>
    </p:spTree>
    <p:extLst>
      <p:ext uri="{BB962C8B-B14F-4D97-AF65-F5344CB8AC3E}">
        <p14:creationId xmlns:p14="http://schemas.microsoft.com/office/powerpoint/2010/main" val="32626524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63E3F9A-4C77-4E3B-BE89-761F05F5D861}" type="slidenum">
              <a:rPr lang="en-US" smtClean="0"/>
              <a:t>21</a:t>
            </a:fld>
            <a:endParaRPr lang="en-US"/>
          </a:p>
        </p:txBody>
      </p:sp>
    </p:spTree>
    <p:extLst>
      <p:ext uri="{BB962C8B-B14F-4D97-AF65-F5344CB8AC3E}">
        <p14:creationId xmlns:p14="http://schemas.microsoft.com/office/powerpoint/2010/main" val="1363934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4996FF-7256-4FB8-BD31-EE58D42F01F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02049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3108029"/>
            <a:ext cx="8686800" cy="202016"/>
          </a:xfrm>
        </p:spPr>
        <p:txBody>
          <a:bodyPr lIns="91440">
            <a:noAutofit/>
          </a:bodyPr>
          <a:lstStyle>
            <a:lvl1pPr algn="ctr">
              <a:defRPr sz="1200" spc="0" baseline="0">
                <a:solidFill>
                  <a:srgbClr val="554D56"/>
                </a:solidFill>
              </a:defRPr>
            </a:lvl1pPr>
          </a:lstStyle>
          <a:p>
            <a:r>
              <a:rPr lang="en-US" dirty="0"/>
              <a:t>NAME OF PRESENTATION HERE</a:t>
            </a:r>
          </a:p>
        </p:txBody>
      </p:sp>
      <p:sp>
        <p:nvSpPr>
          <p:cNvPr id="3" name="Subtitle 2"/>
          <p:cNvSpPr>
            <a:spLocks noGrp="1"/>
          </p:cNvSpPr>
          <p:nvPr>
            <p:ph type="subTitle" idx="1" hasCustomPrompt="1"/>
          </p:nvPr>
        </p:nvSpPr>
        <p:spPr>
          <a:xfrm>
            <a:off x="228600" y="3316961"/>
            <a:ext cx="8686800" cy="188087"/>
          </a:xfrm>
        </p:spPr>
        <p:txBody>
          <a:bodyPr lIns="91440">
            <a:noAutofit/>
          </a:bodyPr>
          <a:lstStyle>
            <a:lvl1pPr marL="0" indent="0" algn="ctr">
              <a:buNone/>
              <a:defRPr sz="1200" b="0" i="0" spc="0" baseline="0">
                <a:solidFill>
                  <a:srgbClr val="554D56"/>
                </a:solidFill>
                <a:latin typeface="Arial"/>
                <a:cs typeface="Arial"/>
              </a:defRPr>
            </a:lvl1pPr>
            <a:lvl2pPr marL="342891" indent="0" algn="ctr">
              <a:buNone/>
              <a:defRPr>
                <a:solidFill>
                  <a:schemeClr val="tx1">
                    <a:tint val="75000"/>
                  </a:schemeClr>
                </a:solidFill>
              </a:defRPr>
            </a:lvl2pPr>
            <a:lvl3pPr marL="685783" indent="0" algn="ctr">
              <a:buNone/>
              <a:defRPr>
                <a:solidFill>
                  <a:schemeClr val="tx1">
                    <a:tint val="75000"/>
                  </a:schemeClr>
                </a:solidFill>
              </a:defRPr>
            </a:lvl3pPr>
            <a:lvl4pPr marL="1028674"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9" indent="0" algn="ctr">
              <a:buNone/>
              <a:defRPr>
                <a:solidFill>
                  <a:schemeClr val="tx1">
                    <a:tint val="75000"/>
                  </a:schemeClr>
                </a:solidFill>
              </a:defRPr>
            </a:lvl7pPr>
            <a:lvl8pPr marL="2400240" indent="0" algn="ctr">
              <a:buNone/>
              <a:defRPr>
                <a:solidFill>
                  <a:schemeClr val="tx1">
                    <a:tint val="75000"/>
                  </a:schemeClr>
                </a:solidFill>
              </a:defRPr>
            </a:lvl8pPr>
            <a:lvl9pPr marL="2743131" indent="0" algn="ctr">
              <a:buNone/>
              <a:defRPr>
                <a:solidFill>
                  <a:schemeClr val="tx1">
                    <a:tint val="75000"/>
                  </a:schemeClr>
                </a:solidFill>
              </a:defRPr>
            </a:lvl9pPr>
          </a:lstStyle>
          <a:p>
            <a:r>
              <a:rPr lang="en-US" dirty="0"/>
              <a:t>Presenter, Presenter Title | Month, Day, Year </a:t>
            </a:r>
          </a:p>
        </p:txBody>
      </p:sp>
      <p:pic>
        <p:nvPicPr>
          <p:cNvPr id="11" name="Picture 10" descr="CC_Vert_RGB_Logo.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51487" y="825235"/>
            <a:ext cx="1372332" cy="1768511"/>
          </a:xfrm>
          <a:prstGeom prst="rect">
            <a:avLst/>
          </a:prstGeom>
        </p:spPr>
      </p:pic>
    </p:spTree>
    <p:extLst>
      <p:ext uri="{BB962C8B-B14F-4D97-AF65-F5344CB8AC3E}">
        <p14:creationId xmlns:p14="http://schemas.microsoft.com/office/powerpoint/2010/main" val="3093724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097281"/>
            <a:ext cx="3977640" cy="3394472"/>
          </a:xfrm>
        </p:spPr>
        <p:txBody>
          <a:bodyPr>
            <a:noAutofit/>
          </a:bodyPr>
          <a:lstStyle>
            <a:lvl1pPr marL="46435" indent="-46435">
              <a:defRPr sz="1800"/>
            </a:lvl1pPr>
            <a:lvl2pPr>
              <a:defRPr sz="1500"/>
            </a:lvl2pPr>
            <a:lvl3pPr>
              <a:defRPr sz="1350"/>
            </a:lvl3pPr>
            <a:lvl4pPr>
              <a:defRPr sz="1200"/>
            </a:lvl4pPr>
            <a:lvl5pPr>
              <a:defRPr sz="10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09160" y="1097281"/>
            <a:ext cx="3977640" cy="3394472"/>
          </a:xfrm>
        </p:spPr>
        <p:txBody>
          <a:bodyPr>
            <a:noAutofit/>
          </a:bodyPr>
          <a:lstStyle>
            <a:lvl1pPr>
              <a:defRPr sz="1800"/>
            </a:lvl1pPr>
            <a:lvl2pPr>
              <a:defRPr sz="1500"/>
            </a:lvl2pPr>
            <a:lvl3pPr>
              <a:defRPr sz="1350"/>
            </a:lvl3pPr>
            <a:lvl4pPr>
              <a:defRPr sz="1200"/>
            </a:lvl4pPr>
            <a:lvl5pPr>
              <a:defRPr sz="10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dirty="0">
                <a:solidFill>
                  <a:srgbClr val="000000">
                    <a:lumMod val="50000"/>
                    <a:lumOff val="50000"/>
                  </a:srgbClr>
                </a:solidFill>
              </a:rPr>
              <a:t>COMPANY CONFIDENTIAL  |  FOR INTERNAL USE ONLY  |  DO NOT COPY</a:t>
            </a:r>
          </a:p>
        </p:txBody>
      </p:sp>
      <p:sp>
        <p:nvSpPr>
          <p:cNvPr id="7" name="Slide Number Placeholder 6"/>
          <p:cNvSpPr>
            <a:spLocks noGrp="1"/>
          </p:cNvSpPr>
          <p:nvPr>
            <p:ph type="sldNum" sz="quarter" idx="12"/>
          </p:nvPr>
        </p:nvSpPr>
        <p:spPr/>
        <p:txBody>
          <a:bodyPr/>
          <a:lstStyle/>
          <a:p>
            <a:fld id="{1A2DCB2D-F3A1-47AC-A248-15826C4C808C}" type="slidenum">
              <a:rPr lang="en-US" smtClean="0">
                <a:solidFill>
                  <a:srgbClr val="000000">
                    <a:lumMod val="50000"/>
                    <a:lumOff val="50000"/>
                  </a:srgbClr>
                </a:solidFill>
              </a:rPr>
              <a:pPr/>
              <a:t>‹#›</a:t>
            </a:fld>
            <a:endParaRPr lang="en-US" dirty="0">
              <a:solidFill>
                <a:srgbClr val="000000">
                  <a:lumMod val="50000"/>
                  <a:lumOff val="50000"/>
                </a:srgbClr>
              </a:solidFill>
            </a:endParaRPr>
          </a:p>
        </p:txBody>
      </p:sp>
    </p:spTree>
    <p:extLst>
      <p:ext uri="{BB962C8B-B14F-4D97-AF65-F5344CB8AC3E}">
        <p14:creationId xmlns:p14="http://schemas.microsoft.com/office/powerpoint/2010/main" val="647273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ext on Left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097281"/>
            <a:ext cx="3977640" cy="3394472"/>
          </a:xfrm>
        </p:spPr>
        <p:txBody>
          <a:bodyPr>
            <a:noAutofit/>
          </a:bodyPr>
          <a:lstStyle>
            <a:lvl1pPr marL="46435" indent="-46435">
              <a:defRPr sz="1800"/>
            </a:lvl1pPr>
            <a:lvl2pPr>
              <a:defRPr sz="1500"/>
            </a:lvl2pPr>
            <a:lvl3pPr>
              <a:defRPr sz="1350"/>
            </a:lvl3pPr>
            <a:lvl4pPr>
              <a:defRPr sz="1200"/>
            </a:lvl4pPr>
            <a:lvl5pPr>
              <a:defRPr sz="10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dirty="0">
                <a:solidFill>
                  <a:srgbClr val="000000">
                    <a:lumMod val="50000"/>
                    <a:lumOff val="50000"/>
                  </a:srgbClr>
                </a:solidFill>
              </a:rPr>
              <a:t>COMPANY CONFIDENTIAL  |  FOR INTERNAL USE ONLY  |  DO NOT COPY</a:t>
            </a:r>
          </a:p>
        </p:txBody>
      </p:sp>
      <p:sp>
        <p:nvSpPr>
          <p:cNvPr id="7" name="Slide Number Placeholder 6"/>
          <p:cNvSpPr>
            <a:spLocks noGrp="1"/>
          </p:cNvSpPr>
          <p:nvPr>
            <p:ph type="sldNum" sz="quarter" idx="12"/>
          </p:nvPr>
        </p:nvSpPr>
        <p:spPr/>
        <p:txBody>
          <a:bodyPr/>
          <a:lstStyle/>
          <a:p>
            <a:fld id="{1A2DCB2D-F3A1-47AC-A248-15826C4C808C}" type="slidenum">
              <a:rPr lang="en-US" smtClean="0">
                <a:solidFill>
                  <a:srgbClr val="000000">
                    <a:lumMod val="50000"/>
                    <a:lumOff val="50000"/>
                  </a:srgbClr>
                </a:solidFill>
              </a:rPr>
              <a:pPr/>
              <a:t>‹#›</a:t>
            </a:fld>
            <a:endParaRPr lang="en-US" dirty="0">
              <a:solidFill>
                <a:srgbClr val="000000">
                  <a:lumMod val="50000"/>
                  <a:lumOff val="50000"/>
                </a:srgbClr>
              </a:solidFill>
            </a:endParaRPr>
          </a:p>
        </p:txBody>
      </p:sp>
    </p:spTree>
    <p:extLst>
      <p:ext uri="{BB962C8B-B14F-4D97-AF65-F5344CB8AC3E}">
        <p14:creationId xmlns:p14="http://schemas.microsoft.com/office/powerpoint/2010/main" val="1645755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ext on Right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half" idx="2"/>
          </p:nvPr>
        </p:nvSpPr>
        <p:spPr>
          <a:xfrm>
            <a:off x="4709160" y="1097281"/>
            <a:ext cx="3977640" cy="3394472"/>
          </a:xfrm>
        </p:spPr>
        <p:txBody>
          <a:bodyPr>
            <a:noAutofit/>
          </a:bodyPr>
          <a:lstStyle>
            <a:lvl1pPr marL="84535" indent="-84535">
              <a:defRPr sz="1800"/>
            </a:lvl1pPr>
            <a:lvl2pPr>
              <a:defRPr sz="1500"/>
            </a:lvl2pPr>
            <a:lvl3pPr>
              <a:defRPr sz="1350"/>
            </a:lvl3pPr>
            <a:lvl4pPr>
              <a:defRPr sz="1200"/>
            </a:lvl4pPr>
            <a:lvl5pPr>
              <a:defRPr sz="10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dirty="0">
                <a:solidFill>
                  <a:srgbClr val="000000">
                    <a:lumMod val="50000"/>
                    <a:lumOff val="50000"/>
                  </a:srgbClr>
                </a:solidFill>
              </a:rPr>
              <a:t>COMPANY CONFIDENTIAL  |  FOR INTERNAL USE ONLY  |  DO NOT COPY</a:t>
            </a:r>
          </a:p>
        </p:txBody>
      </p:sp>
      <p:sp>
        <p:nvSpPr>
          <p:cNvPr id="7" name="Slide Number Placeholder 6"/>
          <p:cNvSpPr>
            <a:spLocks noGrp="1"/>
          </p:cNvSpPr>
          <p:nvPr>
            <p:ph type="sldNum" sz="quarter" idx="12"/>
          </p:nvPr>
        </p:nvSpPr>
        <p:spPr/>
        <p:txBody>
          <a:bodyPr/>
          <a:lstStyle/>
          <a:p>
            <a:fld id="{1A2DCB2D-F3A1-47AC-A248-15826C4C808C}" type="slidenum">
              <a:rPr lang="en-US" smtClean="0">
                <a:solidFill>
                  <a:srgbClr val="000000">
                    <a:lumMod val="50000"/>
                    <a:lumOff val="50000"/>
                  </a:srgbClr>
                </a:solidFill>
              </a:rPr>
              <a:pPr/>
              <a:t>‹#›</a:t>
            </a:fld>
            <a:endParaRPr lang="en-US" dirty="0">
              <a:solidFill>
                <a:srgbClr val="000000">
                  <a:lumMod val="50000"/>
                  <a:lumOff val="50000"/>
                </a:srgbClr>
              </a:solidFill>
            </a:endParaRPr>
          </a:p>
        </p:txBody>
      </p:sp>
    </p:spTree>
    <p:extLst>
      <p:ext uri="{BB962C8B-B14F-4D97-AF65-F5344CB8AC3E}">
        <p14:creationId xmlns:p14="http://schemas.microsoft.com/office/powerpoint/2010/main" val="15653448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dirty="0">
                <a:solidFill>
                  <a:srgbClr val="000000">
                    <a:lumMod val="50000"/>
                    <a:lumOff val="50000"/>
                  </a:srgbClr>
                </a:solidFill>
              </a:rPr>
              <a:t>COMPANY CONFIDENTIAL  |  FOR INTERNAL USE ONLY  |  DO NOT COPY</a:t>
            </a:r>
          </a:p>
        </p:txBody>
      </p:sp>
      <p:sp>
        <p:nvSpPr>
          <p:cNvPr id="5" name="Slide Number Placeholder 4"/>
          <p:cNvSpPr>
            <a:spLocks noGrp="1"/>
          </p:cNvSpPr>
          <p:nvPr>
            <p:ph type="sldNum" sz="quarter" idx="12"/>
          </p:nvPr>
        </p:nvSpPr>
        <p:spPr/>
        <p:txBody>
          <a:bodyPr/>
          <a:lstStyle/>
          <a:p>
            <a:fld id="{1A2DCB2D-F3A1-47AC-A248-15826C4C808C}" type="slidenum">
              <a:rPr lang="en-US" smtClean="0">
                <a:solidFill>
                  <a:srgbClr val="000000">
                    <a:lumMod val="50000"/>
                    <a:lumOff val="50000"/>
                  </a:srgbClr>
                </a:solidFill>
              </a:rPr>
              <a:pPr/>
              <a:t>‹#›</a:t>
            </a:fld>
            <a:endParaRPr lang="en-US" dirty="0">
              <a:solidFill>
                <a:srgbClr val="000000">
                  <a:lumMod val="50000"/>
                  <a:lumOff val="50000"/>
                </a:srgbClr>
              </a:solidFill>
            </a:endParaRPr>
          </a:p>
        </p:txBody>
      </p:sp>
    </p:spTree>
    <p:extLst>
      <p:ext uri="{BB962C8B-B14F-4D97-AF65-F5344CB8AC3E}">
        <p14:creationId xmlns:p14="http://schemas.microsoft.com/office/powerpoint/2010/main" val="13085731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solidFill>
                  <a:srgbClr val="000000">
                    <a:lumMod val="50000"/>
                    <a:lumOff val="50000"/>
                  </a:srgbClr>
                </a:solidFill>
              </a:rPr>
              <a:t>COMPANY CONFIDENTIAL  |  FOR INTERNAL USE ONLY  |  DO NOT COPY</a:t>
            </a:r>
          </a:p>
        </p:txBody>
      </p:sp>
      <p:sp>
        <p:nvSpPr>
          <p:cNvPr id="4" name="Slide Number Placeholder 3"/>
          <p:cNvSpPr>
            <a:spLocks noGrp="1"/>
          </p:cNvSpPr>
          <p:nvPr>
            <p:ph type="sldNum" sz="quarter" idx="12"/>
          </p:nvPr>
        </p:nvSpPr>
        <p:spPr/>
        <p:txBody>
          <a:bodyPr/>
          <a:lstStyle/>
          <a:p>
            <a:fld id="{1A2DCB2D-F3A1-47AC-A248-15826C4C808C}" type="slidenum">
              <a:rPr lang="en-US" smtClean="0">
                <a:solidFill>
                  <a:srgbClr val="000000">
                    <a:lumMod val="50000"/>
                    <a:lumOff val="50000"/>
                  </a:srgbClr>
                </a:solidFill>
              </a:rPr>
              <a:pPr/>
              <a:t>‹#›</a:t>
            </a:fld>
            <a:endParaRPr lang="en-US" dirty="0">
              <a:solidFill>
                <a:srgbClr val="000000">
                  <a:lumMod val="50000"/>
                  <a:lumOff val="50000"/>
                </a:srgb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1645" y="4831824"/>
            <a:ext cx="966847" cy="197377"/>
          </a:xfrm>
          <a:prstGeom prst="rect">
            <a:avLst/>
          </a:prstGeom>
        </p:spPr>
      </p:pic>
      <p:sp>
        <p:nvSpPr>
          <p:cNvPr id="8" name="Freeform 5"/>
          <p:cNvSpPr>
            <a:spLocks/>
          </p:cNvSpPr>
          <p:nvPr userDrawn="1"/>
        </p:nvSpPr>
        <p:spPr bwMode="gray">
          <a:xfrm>
            <a:off x="451645" y="4615353"/>
            <a:ext cx="8240713" cy="92869"/>
          </a:xfrm>
          <a:custGeom>
            <a:avLst/>
            <a:gdLst/>
            <a:ahLst/>
            <a:cxnLst>
              <a:cxn ang="0">
                <a:pos x="8638" y="79"/>
              </a:cxn>
              <a:cxn ang="0">
                <a:pos x="8638" y="79"/>
              </a:cxn>
              <a:cxn ang="0">
                <a:pos x="8604" y="44"/>
              </a:cxn>
              <a:cxn ang="0">
                <a:pos x="8604" y="44"/>
              </a:cxn>
              <a:cxn ang="0">
                <a:pos x="8548" y="36"/>
              </a:cxn>
              <a:cxn ang="0">
                <a:pos x="8548" y="37"/>
              </a:cxn>
              <a:cxn ang="0">
                <a:pos x="91" y="37"/>
              </a:cxn>
              <a:cxn ang="0">
                <a:pos x="40" y="30"/>
              </a:cxn>
              <a:cxn ang="0">
                <a:pos x="39" y="30"/>
              </a:cxn>
              <a:cxn ang="0">
                <a:pos x="8" y="1"/>
              </a:cxn>
              <a:cxn ang="0">
                <a:pos x="8" y="0"/>
              </a:cxn>
              <a:cxn ang="0">
                <a:pos x="0" y="0"/>
              </a:cxn>
              <a:cxn ang="0">
                <a:pos x="0" y="1"/>
              </a:cxn>
              <a:cxn ang="0">
                <a:pos x="1" y="34"/>
              </a:cxn>
              <a:cxn ang="0">
                <a:pos x="36" y="70"/>
              </a:cxn>
              <a:cxn ang="0">
                <a:pos x="36" y="70"/>
              </a:cxn>
              <a:cxn ang="0">
                <a:pos x="91" y="77"/>
              </a:cxn>
              <a:cxn ang="0">
                <a:pos x="91" y="77"/>
              </a:cxn>
              <a:cxn ang="0">
                <a:pos x="8548" y="77"/>
              </a:cxn>
              <a:cxn ang="0">
                <a:pos x="8599" y="83"/>
              </a:cxn>
              <a:cxn ang="0">
                <a:pos x="8601" y="84"/>
              </a:cxn>
              <a:cxn ang="0">
                <a:pos x="8632" y="113"/>
              </a:cxn>
              <a:cxn ang="0">
                <a:pos x="8632" y="114"/>
              </a:cxn>
              <a:cxn ang="0">
                <a:pos x="8640" y="114"/>
              </a:cxn>
              <a:cxn ang="0">
                <a:pos x="8640" y="113"/>
              </a:cxn>
              <a:cxn ang="0">
                <a:pos x="8638" y="79"/>
              </a:cxn>
            </a:cxnLst>
            <a:rect l="0" t="0" r="r" b="b"/>
            <a:pathLst>
              <a:path w="8640" h="114">
                <a:moveTo>
                  <a:pt x="8638" y="79"/>
                </a:moveTo>
                <a:lnTo>
                  <a:pt x="8638" y="79"/>
                </a:lnTo>
                <a:cubicBezTo>
                  <a:pt x="8635" y="60"/>
                  <a:pt x="8626" y="51"/>
                  <a:pt x="8604" y="44"/>
                </a:cubicBezTo>
                <a:lnTo>
                  <a:pt x="8604" y="44"/>
                </a:lnTo>
                <a:cubicBezTo>
                  <a:pt x="8592" y="40"/>
                  <a:pt x="8573" y="38"/>
                  <a:pt x="8548" y="36"/>
                </a:cubicBezTo>
                <a:lnTo>
                  <a:pt x="8548" y="37"/>
                </a:lnTo>
                <a:lnTo>
                  <a:pt x="91" y="37"/>
                </a:lnTo>
                <a:cubicBezTo>
                  <a:pt x="70" y="35"/>
                  <a:pt x="51" y="33"/>
                  <a:pt x="40" y="30"/>
                </a:cubicBezTo>
                <a:lnTo>
                  <a:pt x="39" y="30"/>
                </a:lnTo>
                <a:cubicBezTo>
                  <a:pt x="28" y="26"/>
                  <a:pt x="7" y="19"/>
                  <a:pt x="8" y="1"/>
                </a:cubicBezTo>
                <a:lnTo>
                  <a:pt x="8" y="0"/>
                </a:lnTo>
                <a:lnTo>
                  <a:pt x="0" y="0"/>
                </a:lnTo>
                <a:lnTo>
                  <a:pt x="0" y="1"/>
                </a:lnTo>
                <a:cubicBezTo>
                  <a:pt x="0" y="11"/>
                  <a:pt x="0" y="26"/>
                  <a:pt x="1" y="34"/>
                </a:cubicBezTo>
                <a:cubicBezTo>
                  <a:pt x="4" y="53"/>
                  <a:pt x="13" y="63"/>
                  <a:pt x="36" y="70"/>
                </a:cubicBezTo>
                <a:lnTo>
                  <a:pt x="36" y="70"/>
                </a:lnTo>
                <a:cubicBezTo>
                  <a:pt x="47" y="73"/>
                  <a:pt x="66" y="75"/>
                  <a:pt x="91" y="77"/>
                </a:cubicBezTo>
                <a:lnTo>
                  <a:pt x="91" y="77"/>
                </a:lnTo>
                <a:lnTo>
                  <a:pt x="8548" y="77"/>
                </a:lnTo>
                <a:cubicBezTo>
                  <a:pt x="8570" y="78"/>
                  <a:pt x="8588" y="80"/>
                  <a:pt x="8599" y="83"/>
                </a:cubicBezTo>
                <a:lnTo>
                  <a:pt x="8601" y="84"/>
                </a:lnTo>
                <a:cubicBezTo>
                  <a:pt x="8611" y="87"/>
                  <a:pt x="8632" y="94"/>
                  <a:pt x="8632" y="113"/>
                </a:cubicBezTo>
                <a:lnTo>
                  <a:pt x="8632" y="114"/>
                </a:lnTo>
                <a:lnTo>
                  <a:pt x="8640" y="114"/>
                </a:lnTo>
                <a:lnTo>
                  <a:pt x="8640" y="113"/>
                </a:lnTo>
                <a:cubicBezTo>
                  <a:pt x="8640" y="103"/>
                  <a:pt x="8639" y="87"/>
                  <a:pt x="8638" y="79"/>
                </a:cubicBezTo>
                <a:close/>
              </a:path>
            </a:pathLst>
          </a:custGeom>
          <a:solidFill>
            <a:schemeClr val="bg1">
              <a:lumMod val="65000"/>
            </a:schemeClr>
          </a:solidFill>
          <a:ln w="12700">
            <a:no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US" sz="1350" dirty="0">
              <a:solidFill>
                <a:srgbClr val="000000"/>
              </a:solidFill>
            </a:endParaRPr>
          </a:p>
        </p:txBody>
      </p:sp>
    </p:spTree>
    <p:extLst>
      <p:ext uri="{BB962C8B-B14F-4D97-AF65-F5344CB8AC3E}">
        <p14:creationId xmlns:p14="http://schemas.microsoft.com/office/powerpoint/2010/main" val="28718414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Title and Content NO LOG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097279"/>
            <a:ext cx="8229600" cy="36347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dirty="0">
                <a:solidFill>
                  <a:srgbClr val="000000">
                    <a:lumMod val="50000"/>
                    <a:lumOff val="50000"/>
                  </a:srgbClr>
                </a:solidFill>
              </a:rPr>
              <a:t>COMPANY CONFIDENTIAL  |  FOR INTERNAL USE ONLY  |  DO NOT COPY</a:t>
            </a:r>
          </a:p>
        </p:txBody>
      </p:sp>
      <p:sp>
        <p:nvSpPr>
          <p:cNvPr id="6" name="Slide Number Placeholder 5"/>
          <p:cNvSpPr>
            <a:spLocks noGrp="1"/>
          </p:cNvSpPr>
          <p:nvPr>
            <p:ph type="sldNum" sz="quarter" idx="12"/>
          </p:nvPr>
        </p:nvSpPr>
        <p:spPr/>
        <p:txBody>
          <a:bodyPr/>
          <a:lstStyle/>
          <a:p>
            <a:fld id="{1A2DCB2D-F3A1-47AC-A248-15826C4C808C}" type="slidenum">
              <a:rPr lang="en-US" smtClean="0">
                <a:solidFill>
                  <a:srgbClr val="000000">
                    <a:lumMod val="50000"/>
                    <a:lumOff val="50000"/>
                  </a:srgbClr>
                </a:solidFill>
              </a:rPr>
              <a:pPr/>
              <a:t>‹#›</a:t>
            </a:fld>
            <a:endParaRPr lang="en-US" dirty="0">
              <a:solidFill>
                <a:srgbClr val="000000">
                  <a:lumMod val="50000"/>
                  <a:lumOff val="50000"/>
                </a:srgbClr>
              </a:solidFill>
            </a:endParaRPr>
          </a:p>
        </p:txBody>
      </p:sp>
      <p:sp>
        <p:nvSpPr>
          <p:cNvPr id="7" name="Freeform 5"/>
          <p:cNvSpPr>
            <a:spLocks/>
          </p:cNvSpPr>
          <p:nvPr/>
        </p:nvSpPr>
        <p:spPr bwMode="gray">
          <a:xfrm>
            <a:off x="451645" y="844422"/>
            <a:ext cx="8240713" cy="92869"/>
          </a:xfrm>
          <a:custGeom>
            <a:avLst/>
            <a:gdLst/>
            <a:ahLst/>
            <a:cxnLst>
              <a:cxn ang="0">
                <a:pos x="8638" y="79"/>
              </a:cxn>
              <a:cxn ang="0">
                <a:pos x="8638" y="79"/>
              </a:cxn>
              <a:cxn ang="0">
                <a:pos x="8604" y="44"/>
              </a:cxn>
              <a:cxn ang="0">
                <a:pos x="8604" y="44"/>
              </a:cxn>
              <a:cxn ang="0">
                <a:pos x="8548" y="36"/>
              </a:cxn>
              <a:cxn ang="0">
                <a:pos x="8548" y="37"/>
              </a:cxn>
              <a:cxn ang="0">
                <a:pos x="91" y="37"/>
              </a:cxn>
              <a:cxn ang="0">
                <a:pos x="40" y="30"/>
              </a:cxn>
              <a:cxn ang="0">
                <a:pos x="39" y="30"/>
              </a:cxn>
              <a:cxn ang="0">
                <a:pos x="8" y="1"/>
              </a:cxn>
              <a:cxn ang="0">
                <a:pos x="8" y="0"/>
              </a:cxn>
              <a:cxn ang="0">
                <a:pos x="0" y="0"/>
              </a:cxn>
              <a:cxn ang="0">
                <a:pos x="0" y="1"/>
              </a:cxn>
              <a:cxn ang="0">
                <a:pos x="1" y="34"/>
              </a:cxn>
              <a:cxn ang="0">
                <a:pos x="36" y="70"/>
              </a:cxn>
              <a:cxn ang="0">
                <a:pos x="36" y="70"/>
              </a:cxn>
              <a:cxn ang="0">
                <a:pos x="91" y="77"/>
              </a:cxn>
              <a:cxn ang="0">
                <a:pos x="91" y="77"/>
              </a:cxn>
              <a:cxn ang="0">
                <a:pos x="8548" y="77"/>
              </a:cxn>
              <a:cxn ang="0">
                <a:pos x="8599" y="83"/>
              </a:cxn>
              <a:cxn ang="0">
                <a:pos x="8601" y="84"/>
              </a:cxn>
              <a:cxn ang="0">
                <a:pos x="8632" y="113"/>
              </a:cxn>
              <a:cxn ang="0">
                <a:pos x="8632" y="114"/>
              </a:cxn>
              <a:cxn ang="0">
                <a:pos x="8640" y="114"/>
              </a:cxn>
              <a:cxn ang="0">
                <a:pos x="8640" y="113"/>
              </a:cxn>
              <a:cxn ang="0">
                <a:pos x="8638" y="79"/>
              </a:cxn>
            </a:cxnLst>
            <a:rect l="0" t="0" r="r" b="b"/>
            <a:pathLst>
              <a:path w="8640" h="114">
                <a:moveTo>
                  <a:pt x="8638" y="79"/>
                </a:moveTo>
                <a:lnTo>
                  <a:pt x="8638" y="79"/>
                </a:lnTo>
                <a:cubicBezTo>
                  <a:pt x="8635" y="60"/>
                  <a:pt x="8626" y="51"/>
                  <a:pt x="8604" y="44"/>
                </a:cubicBezTo>
                <a:lnTo>
                  <a:pt x="8604" y="44"/>
                </a:lnTo>
                <a:cubicBezTo>
                  <a:pt x="8592" y="40"/>
                  <a:pt x="8573" y="38"/>
                  <a:pt x="8548" y="36"/>
                </a:cubicBezTo>
                <a:lnTo>
                  <a:pt x="8548" y="37"/>
                </a:lnTo>
                <a:lnTo>
                  <a:pt x="91" y="37"/>
                </a:lnTo>
                <a:cubicBezTo>
                  <a:pt x="70" y="35"/>
                  <a:pt x="51" y="33"/>
                  <a:pt x="40" y="30"/>
                </a:cubicBezTo>
                <a:lnTo>
                  <a:pt x="39" y="30"/>
                </a:lnTo>
                <a:cubicBezTo>
                  <a:pt x="28" y="26"/>
                  <a:pt x="7" y="19"/>
                  <a:pt x="8" y="1"/>
                </a:cubicBezTo>
                <a:lnTo>
                  <a:pt x="8" y="0"/>
                </a:lnTo>
                <a:lnTo>
                  <a:pt x="0" y="0"/>
                </a:lnTo>
                <a:lnTo>
                  <a:pt x="0" y="1"/>
                </a:lnTo>
                <a:cubicBezTo>
                  <a:pt x="0" y="11"/>
                  <a:pt x="0" y="26"/>
                  <a:pt x="1" y="34"/>
                </a:cubicBezTo>
                <a:cubicBezTo>
                  <a:pt x="4" y="53"/>
                  <a:pt x="13" y="63"/>
                  <a:pt x="36" y="70"/>
                </a:cubicBezTo>
                <a:lnTo>
                  <a:pt x="36" y="70"/>
                </a:lnTo>
                <a:cubicBezTo>
                  <a:pt x="47" y="73"/>
                  <a:pt x="66" y="75"/>
                  <a:pt x="91" y="77"/>
                </a:cubicBezTo>
                <a:lnTo>
                  <a:pt x="91" y="77"/>
                </a:lnTo>
                <a:lnTo>
                  <a:pt x="8548" y="77"/>
                </a:lnTo>
                <a:cubicBezTo>
                  <a:pt x="8570" y="78"/>
                  <a:pt x="8588" y="80"/>
                  <a:pt x="8599" y="83"/>
                </a:cubicBezTo>
                <a:lnTo>
                  <a:pt x="8601" y="84"/>
                </a:lnTo>
                <a:cubicBezTo>
                  <a:pt x="8611" y="87"/>
                  <a:pt x="8632" y="94"/>
                  <a:pt x="8632" y="113"/>
                </a:cubicBezTo>
                <a:lnTo>
                  <a:pt x="8632" y="114"/>
                </a:lnTo>
                <a:lnTo>
                  <a:pt x="8640" y="114"/>
                </a:lnTo>
                <a:lnTo>
                  <a:pt x="8640" y="113"/>
                </a:lnTo>
                <a:cubicBezTo>
                  <a:pt x="8640" y="103"/>
                  <a:pt x="8639" y="87"/>
                  <a:pt x="8638" y="79"/>
                </a:cubicBezTo>
                <a:close/>
              </a:path>
            </a:pathLst>
          </a:custGeom>
          <a:solidFill>
            <a:schemeClr val="bg1">
              <a:lumMod val="65000"/>
            </a:schemeClr>
          </a:solidFill>
          <a:ln w="12700">
            <a:no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US" sz="1350" dirty="0">
              <a:solidFill>
                <a:srgbClr val="000000"/>
              </a:solidFill>
            </a:endParaRPr>
          </a:p>
        </p:txBody>
      </p:sp>
    </p:spTree>
    <p:extLst>
      <p:ext uri="{BB962C8B-B14F-4D97-AF65-F5344CB8AC3E}">
        <p14:creationId xmlns:p14="http://schemas.microsoft.com/office/powerpoint/2010/main" val="39454660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Two Content NO LOG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097279"/>
            <a:ext cx="3977640" cy="3634740"/>
          </a:xfrm>
        </p:spPr>
        <p:txBody>
          <a:bodyPr>
            <a:noAutofit/>
          </a:bodyPr>
          <a:lstStyle>
            <a:lvl1pPr marL="85725" indent="-85725">
              <a:defRPr sz="1800"/>
            </a:lvl1pPr>
            <a:lvl2pPr marL="257175" indent="-171450">
              <a:defRPr sz="1500"/>
            </a:lvl2pPr>
            <a:lvl3pPr>
              <a:defRPr sz="1350"/>
            </a:lvl3pPr>
            <a:lvl4pPr>
              <a:defRPr sz="1200"/>
            </a:lvl4pPr>
            <a:lvl5pPr>
              <a:defRPr sz="10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09160" y="1097279"/>
            <a:ext cx="3977640" cy="3634740"/>
          </a:xfrm>
        </p:spPr>
        <p:txBody>
          <a:bodyPr>
            <a:noAutofit/>
          </a:bodyPr>
          <a:lstStyle>
            <a:lvl1pPr marL="128588" indent="-128588">
              <a:defRPr sz="1800"/>
            </a:lvl1pPr>
            <a:lvl2pPr marL="257175" indent="-128588">
              <a:defRPr sz="1500"/>
            </a:lvl2pPr>
            <a:lvl3pPr>
              <a:defRPr sz="1350"/>
            </a:lvl3pPr>
            <a:lvl4pPr>
              <a:defRPr sz="1200"/>
            </a:lvl4pPr>
            <a:lvl5pPr>
              <a:defRPr sz="10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dirty="0">
                <a:solidFill>
                  <a:srgbClr val="000000">
                    <a:lumMod val="50000"/>
                    <a:lumOff val="50000"/>
                  </a:srgbClr>
                </a:solidFill>
              </a:rPr>
              <a:t>COMPANY CONFIDENTIAL  |  FOR INTERNAL USE ONLY  |  DO NOT COPY</a:t>
            </a:r>
          </a:p>
        </p:txBody>
      </p:sp>
      <p:sp>
        <p:nvSpPr>
          <p:cNvPr id="7" name="Slide Number Placeholder 6"/>
          <p:cNvSpPr>
            <a:spLocks noGrp="1"/>
          </p:cNvSpPr>
          <p:nvPr>
            <p:ph type="sldNum" sz="quarter" idx="12"/>
          </p:nvPr>
        </p:nvSpPr>
        <p:spPr/>
        <p:txBody>
          <a:bodyPr/>
          <a:lstStyle/>
          <a:p>
            <a:fld id="{1A2DCB2D-F3A1-47AC-A248-15826C4C808C}" type="slidenum">
              <a:rPr lang="en-US" smtClean="0">
                <a:solidFill>
                  <a:srgbClr val="000000">
                    <a:lumMod val="50000"/>
                    <a:lumOff val="50000"/>
                  </a:srgbClr>
                </a:solidFill>
              </a:rPr>
              <a:pPr/>
              <a:t>‹#›</a:t>
            </a:fld>
            <a:endParaRPr lang="en-US" dirty="0">
              <a:solidFill>
                <a:srgbClr val="000000">
                  <a:lumMod val="50000"/>
                  <a:lumOff val="50000"/>
                </a:srgbClr>
              </a:solidFill>
            </a:endParaRPr>
          </a:p>
        </p:txBody>
      </p:sp>
      <p:sp>
        <p:nvSpPr>
          <p:cNvPr id="13" name="Freeform 5"/>
          <p:cNvSpPr>
            <a:spLocks/>
          </p:cNvSpPr>
          <p:nvPr userDrawn="1"/>
        </p:nvSpPr>
        <p:spPr bwMode="gray">
          <a:xfrm>
            <a:off x="451645" y="844422"/>
            <a:ext cx="8240713" cy="92869"/>
          </a:xfrm>
          <a:custGeom>
            <a:avLst/>
            <a:gdLst/>
            <a:ahLst/>
            <a:cxnLst>
              <a:cxn ang="0">
                <a:pos x="8638" y="79"/>
              </a:cxn>
              <a:cxn ang="0">
                <a:pos x="8638" y="79"/>
              </a:cxn>
              <a:cxn ang="0">
                <a:pos x="8604" y="44"/>
              </a:cxn>
              <a:cxn ang="0">
                <a:pos x="8604" y="44"/>
              </a:cxn>
              <a:cxn ang="0">
                <a:pos x="8548" y="36"/>
              </a:cxn>
              <a:cxn ang="0">
                <a:pos x="8548" y="37"/>
              </a:cxn>
              <a:cxn ang="0">
                <a:pos x="91" y="37"/>
              </a:cxn>
              <a:cxn ang="0">
                <a:pos x="40" y="30"/>
              </a:cxn>
              <a:cxn ang="0">
                <a:pos x="39" y="30"/>
              </a:cxn>
              <a:cxn ang="0">
                <a:pos x="8" y="1"/>
              </a:cxn>
              <a:cxn ang="0">
                <a:pos x="8" y="0"/>
              </a:cxn>
              <a:cxn ang="0">
                <a:pos x="0" y="0"/>
              </a:cxn>
              <a:cxn ang="0">
                <a:pos x="0" y="1"/>
              </a:cxn>
              <a:cxn ang="0">
                <a:pos x="1" y="34"/>
              </a:cxn>
              <a:cxn ang="0">
                <a:pos x="36" y="70"/>
              </a:cxn>
              <a:cxn ang="0">
                <a:pos x="36" y="70"/>
              </a:cxn>
              <a:cxn ang="0">
                <a:pos x="91" y="77"/>
              </a:cxn>
              <a:cxn ang="0">
                <a:pos x="91" y="77"/>
              </a:cxn>
              <a:cxn ang="0">
                <a:pos x="8548" y="77"/>
              </a:cxn>
              <a:cxn ang="0">
                <a:pos x="8599" y="83"/>
              </a:cxn>
              <a:cxn ang="0">
                <a:pos x="8601" y="84"/>
              </a:cxn>
              <a:cxn ang="0">
                <a:pos x="8632" y="113"/>
              </a:cxn>
              <a:cxn ang="0">
                <a:pos x="8632" y="114"/>
              </a:cxn>
              <a:cxn ang="0">
                <a:pos x="8640" y="114"/>
              </a:cxn>
              <a:cxn ang="0">
                <a:pos x="8640" y="113"/>
              </a:cxn>
              <a:cxn ang="0">
                <a:pos x="8638" y="79"/>
              </a:cxn>
            </a:cxnLst>
            <a:rect l="0" t="0" r="r" b="b"/>
            <a:pathLst>
              <a:path w="8640" h="114">
                <a:moveTo>
                  <a:pt x="8638" y="79"/>
                </a:moveTo>
                <a:lnTo>
                  <a:pt x="8638" y="79"/>
                </a:lnTo>
                <a:cubicBezTo>
                  <a:pt x="8635" y="60"/>
                  <a:pt x="8626" y="51"/>
                  <a:pt x="8604" y="44"/>
                </a:cubicBezTo>
                <a:lnTo>
                  <a:pt x="8604" y="44"/>
                </a:lnTo>
                <a:cubicBezTo>
                  <a:pt x="8592" y="40"/>
                  <a:pt x="8573" y="38"/>
                  <a:pt x="8548" y="36"/>
                </a:cubicBezTo>
                <a:lnTo>
                  <a:pt x="8548" y="37"/>
                </a:lnTo>
                <a:lnTo>
                  <a:pt x="91" y="37"/>
                </a:lnTo>
                <a:cubicBezTo>
                  <a:pt x="70" y="35"/>
                  <a:pt x="51" y="33"/>
                  <a:pt x="40" y="30"/>
                </a:cubicBezTo>
                <a:lnTo>
                  <a:pt x="39" y="30"/>
                </a:lnTo>
                <a:cubicBezTo>
                  <a:pt x="28" y="26"/>
                  <a:pt x="7" y="19"/>
                  <a:pt x="8" y="1"/>
                </a:cubicBezTo>
                <a:lnTo>
                  <a:pt x="8" y="0"/>
                </a:lnTo>
                <a:lnTo>
                  <a:pt x="0" y="0"/>
                </a:lnTo>
                <a:lnTo>
                  <a:pt x="0" y="1"/>
                </a:lnTo>
                <a:cubicBezTo>
                  <a:pt x="0" y="11"/>
                  <a:pt x="0" y="26"/>
                  <a:pt x="1" y="34"/>
                </a:cubicBezTo>
                <a:cubicBezTo>
                  <a:pt x="4" y="53"/>
                  <a:pt x="13" y="63"/>
                  <a:pt x="36" y="70"/>
                </a:cubicBezTo>
                <a:lnTo>
                  <a:pt x="36" y="70"/>
                </a:lnTo>
                <a:cubicBezTo>
                  <a:pt x="47" y="73"/>
                  <a:pt x="66" y="75"/>
                  <a:pt x="91" y="77"/>
                </a:cubicBezTo>
                <a:lnTo>
                  <a:pt x="91" y="77"/>
                </a:lnTo>
                <a:lnTo>
                  <a:pt x="8548" y="77"/>
                </a:lnTo>
                <a:cubicBezTo>
                  <a:pt x="8570" y="78"/>
                  <a:pt x="8588" y="80"/>
                  <a:pt x="8599" y="83"/>
                </a:cubicBezTo>
                <a:lnTo>
                  <a:pt x="8601" y="84"/>
                </a:lnTo>
                <a:cubicBezTo>
                  <a:pt x="8611" y="87"/>
                  <a:pt x="8632" y="94"/>
                  <a:pt x="8632" y="113"/>
                </a:cubicBezTo>
                <a:lnTo>
                  <a:pt x="8632" y="114"/>
                </a:lnTo>
                <a:lnTo>
                  <a:pt x="8640" y="114"/>
                </a:lnTo>
                <a:lnTo>
                  <a:pt x="8640" y="113"/>
                </a:lnTo>
                <a:cubicBezTo>
                  <a:pt x="8640" y="103"/>
                  <a:pt x="8639" y="87"/>
                  <a:pt x="8638" y="79"/>
                </a:cubicBezTo>
                <a:close/>
              </a:path>
            </a:pathLst>
          </a:custGeom>
          <a:solidFill>
            <a:schemeClr val="bg1">
              <a:lumMod val="65000"/>
            </a:schemeClr>
          </a:solidFill>
          <a:ln w="12700">
            <a:no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US" sz="1350" dirty="0">
              <a:solidFill>
                <a:srgbClr val="000000"/>
              </a:solidFill>
            </a:endParaRPr>
          </a:p>
        </p:txBody>
      </p:sp>
    </p:spTree>
    <p:extLst>
      <p:ext uri="{BB962C8B-B14F-4D97-AF65-F5344CB8AC3E}">
        <p14:creationId xmlns:p14="http://schemas.microsoft.com/office/powerpoint/2010/main" val="40558534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Text on Left Only NO LOG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097279"/>
            <a:ext cx="3977640" cy="3634740"/>
          </a:xfrm>
        </p:spPr>
        <p:txBody>
          <a:bodyPr>
            <a:noAutofit/>
          </a:bodyPr>
          <a:lstStyle>
            <a:lvl1pPr marL="85725" indent="-85725">
              <a:defRPr sz="1800"/>
            </a:lvl1pPr>
            <a:lvl2pPr marL="257175" indent="-171450">
              <a:defRPr sz="1500"/>
            </a:lvl2pPr>
            <a:lvl3pPr>
              <a:defRPr sz="1350"/>
            </a:lvl3pPr>
            <a:lvl4pPr>
              <a:defRPr sz="1200"/>
            </a:lvl4pPr>
            <a:lvl5pPr>
              <a:defRPr sz="10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dirty="0">
                <a:solidFill>
                  <a:srgbClr val="000000">
                    <a:lumMod val="50000"/>
                    <a:lumOff val="50000"/>
                  </a:srgbClr>
                </a:solidFill>
              </a:rPr>
              <a:t>COMPANY CONFIDENTIAL  |  FOR INTERNAL USE ONLY  |  DO NOT COPY</a:t>
            </a:r>
          </a:p>
        </p:txBody>
      </p:sp>
      <p:sp>
        <p:nvSpPr>
          <p:cNvPr id="7" name="Slide Number Placeholder 6"/>
          <p:cNvSpPr>
            <a:spLocks noGrp="1"/>
          </p:cNvSpPr>
          <p:nvPr>
            <p:ph type="sldNum" sz="quarter" idx="12"/>
          </p:nvPr>
        </p:nvSpPr>
        <p:spPr/>
        <p:txBody>
          <a:bodyPr/>
          <a:lstStyle/>
          <a:p>
            <a:fld id="{1A2DCB2D-F3A1-47AC-A248-15826C4C808C}" type="slidenum">
              <a:rPr lang="en-US" smtClean="0">
                <a:solidFill>
                  <a:srgbClr val="000000">
                    <a:lumMod val="50000"/>
                    <a:lumOff val="50000"/>
                  </a:srgbClr>
                </a:solidFill>
              </a:rPr>
              <a:pPr/>
              <a:t>‹#›</a:t>
            </a:fld>
            <a:endParaRPr lang="en-US" dirty="0">
              <a:solidFill>
                <a:srgbClr val="000000">
                  <a:lumMod val="50000"/>
                  <a:lumOff val="50000"/>
                </a:srgbClr>
              </a:solidFill>
            </a:endParaRPr>
          </a:p>
        </p:txBody>
      </p:sp>
      <p:sp>
        <p:nvSpPr>
          <p:cNvPr id="8" name="Freeform 5"/>
          <p:cNvSpPr>
            <a:spLocks/>
          </p:cNvSpPr>
          <p:nvPr/>
        </p:nvSpPr>
        <p:spPr bwMode="gray">
          <a:xfrm>
            <a:off x="451645" y="844422"/>
            <a:ext cx="8240713" cy="92869"/>
          </a:xfrm>
          <a:custGeom>
            <a:avLst/>
            <a:gdLst/>
            <a:ahLst/>
            <a:cxnLst>
              <a:cxn ang="0">
                <a:pos x="8638" y="79"/>
              </a:cxn>
              <a:cxn ang="0">
                <a:pos x="8638" y="79"/>
              </a:cxn>
              <a:cxn ang="0">
                <a:pos x="8604" y="44"/>
              </a:cxn>
              <a:cxn ang="0">
                <a:pos x="8604" y="44"/>
              </a:cxn>
              <a:cxn ang="0">
                <a:pos x="8548" y="36"/>
              </a:cxn>
              <a:cxn ang="0">
                <a:pos x="8548" y="37"/>
              </a:cxn>
              <a:cxn ang="0">
                <a:pos x="91" y="37"/>
              </a:cxn>
              <a:cxn ang="0">
                <a:pos x="40" y="30"/>
              </a:cxn>
              <a:cxn ang="0">
                <a:pos x="39" y="30"/>
              </a:cxn>
              <a:cxn ang="0">
                <a:pos x="8" y="1"/>
              </a:cxn>
              <a:cxn ang="0">
                <a:pos x="8" y="0"/>
              </a:cxn>
              <a:cxn ang="0">
                <a:pos x="0" y="0"/>
              </a:cxn>
              <a:cxn ang="0">
                <a:pos x="0" y="1"/>
              </a:cxn>
              <a:cxn ang="0">
                <a:pos x="1" y="34"/>
              </a:cxn>
              <a:cxn ang="0">
                <a:pos x="36" y="70"/>
              </a:cxn>
              <a:cxn ang="0">
                <a:pos x="36" y="70"/>
              </a:cxn>
              <a:cxn ang="0">
                <a:pos x="91" y="77"/>
              </a:cxn>
              <a:cxn ang="0">
                <a:pos x="91" y="77"/>
              </a:cxn>
              <a:cxn ang="0">
                <a:pos x="8548" y="77"/>
              </a:cxn>
              <a:cxn ang="0">
                <a:pos x="8599" y="83"/>
              </a:cxn>
              <a:cxn ang="0">
                <a:pos x="8601" y="84"/>
              </a:cxn>
              <a:cxn ang="0">
                <a:pos x="8632" y="113"/>
              </a:cxn>
              <a:cxn ang="0">
                <a:pos x="8632" y="114"/>
              </a:cxn>
              <a:cxn ang="0">
                <a:pos x="8640" y="114"/>
              </a:cxn>
              <a:cxn ang="0">
                <a:pos x="8640" y="113"/>
              </a:cxn>
              <a:cxn ang="0">
                <a:pos x="8638" y="79"/>
              </a:cxn>
            </a:cxnLst>
            <a:rect l="0" t="0" r="r" b="b"/>
            <a:pathLst>
              <a:path w="8640" h="114">
                <a:moveTo>
                  <a:pt x="8638" y="79"/>
                </a:moveTo>
                <a:lnTo>
                  <a:pt x="8638" y="79"/>
                </a:lnTo>
                <a:cubicBezTo>
                  <a:pt x="8635" y="60"/>
                  <a:pt x="8626" y="51"/>
                  <a:pt x="8604" y="44"/>
                </a:cubicBezTo>
                <a:lnTo>
                  <a:pt x="8604" y="44"/>
                </a:lnTo>
                <a:cubicBezTo>
                  <a:pt x="8592" y="40"/>
                  <a:pt x="8573" y="38"/>
                  <a:pt x="8548" y="36"/>
                </a:cubicBezTo>
                <a:lnTo>
                  <a:pt x="8548" y="37"/>
                </a:lnTo>
                <a:lnTo>
                  <a:pt x="91" y="37"/>
                </a:lnTo>
                <a:cubicBezTo>
                  <a:pt x="70" y="35"/>
                  <a:pt x="51" y="33"/>
                  <a:pt x="40" y="30"/>
                </a:cubicBezTo>
                <a:lnTo>
                  <a:pt x="39" y="30"/>
                </a:lnTo>
                <a:cubicBezTo>
                  <a:pt x="28" y="26"/>
                  <a:pt x="7" y="19"/>
                  <a:pt x="8" y="1"/>
                </a:cubicBezTo>
                <a:lnTo>
                  <a:pt x="8" y="0"/>
                </a:lnTo>
                <a:lnTo>
                  <a:pt x="0" y="0"/>
                </a:lnTo>
                <a:lnTo>
                  <a:pt x="0" y="1"/>
                </a:lnTo>
                <a:cubicBezTo>
                  <a:pt x="0" y="11"/>
                  <a:pt x="0" y="26"/>
                  <a:pt x="1" y="34"/>
                </a:cubicBezTo>
                <a:cubicBezTo>
                  <a:pt x="4" y="53"/>
                  <a:pt x="13" y="63"/>
                  <a:pt x="36" y="70"/>
                </a:cubicBezTo>
                <a:lnTo>
                  <a:pt x="36" y="70"/>
                </a:lnTo>
                <a:cubicBezTo>
                  <a:pt x="47" y="73"/>
                  <a:pt x="66" y="75"/>
                  <a:pt x="91" y="77"/>
                </a:cubicBezTo>
                <a:lnTo>
                  <a:pt x="91" y="77"/>
                </a:lnTo>
                <a:lnTo>
                  <a:pt x="8548" y="77"/>
                </a:lnTo>
                <a:cubicBezTo>
                  <a:pt x="8570" y="78"/>
                  <a:pt x="8588" y="80"/>
                  <a:pt x="8599" y="83"/>
                </a:cubicBezTo>
                <a:lnTo>
                  <a:pt x="8601" y="84"/>
                </a:lnTo>
                <a:cubicBezTo>
                  <a:pt x="8611" y="87"/>
                  <a:pt x="8632" y="94"/>
                  <a:pt x="8632" y="113"/>
                </a:cubicBezTo>
                <a:lnTo>
                  <a:pt x="8632" y="114"/>
                </a:lnTo>
                <a:lnTo>
                  <a:pt x="8640" y="114"/>
                </a:lnTo>
                <a:lnTo>
                  <a:pt x="8640" y="113"/>
                </a:lnTo>
                <a:cubicBezTo>
                  <a:pt x="8640" y="103"/>
                  <a:pt x="8639" y="87"/>
                  <a:pt x="8638" y="79"/>
                </a:cubicBezTo>
                <a:close/>
              </a:path>
            </a:pathLst>
          </a:custGeom>
          <a:solidFill>
            <a:schemeClr val="bg1">
              <a:lumMod val="65000"/>
            </a:schemeClr>
          </a:solidFill>
          <a:ln w="12700">
            <a:no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US" sz="1350" dirty="0">
              <a:solidFill>
                <a:srgbClr val="000000"/>
              </a:solidFill>
            </a:endParaRPr>
          </a:p>
        </p:txBody>
      </p:sp>
    </p:spTree>
    <p:extLst>
      <p:ext uri="{BB962C8B-B14F-4D97-AF65-F5344CB8AC3E}">
        <p14:creationId xmlns:p14="http://schemas.microsoft.com/office/powerpoint/2010/main" val="2993753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Text on Right Only NO LOG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Content Placeholder 3"/>
          <p:cNvSpPr>
            <a:spLocks noGrp="1"/>
          </p:cNvSpPr>
          <p:nvPr>
            <p:ph sz="half" idx="2"/>
          </p:nvPr>
        </p:nvSpPr>
        <p:spPr>
          <a:xfrm>
            <a:off x="4709160" y="1097279"/>
            <a:ext cx="3977640" cy="3634740"/>
          </a:xfrm>
        </p:spPr>
        <p:txBody>
          <a:bodyPr>
            <a:noAutofit/>
          </a:bodyPr>
          <a:lstStyle>
            <a:lvl1pPr marL="82154" indent="-82154">
              <a:defRPr sz="1800"/>
            </a:lvl1pPr>
            <a:lvl2pPr>
              <a:defRPr sz="1500"/>
            </a:lvl2pPr>
            <a:lvl3pPr>
              <a:defRPr sz="1350"/>
            </a:lvl3pPr>
            <a:lvl4pPr>
              <a:defRPr sz="1200"/>
            </a:lvl4pPr>
            <a:lvl5pPr>
              <a:defRPr sz="10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dirty="0">
                <a:solidFill>
                  <a:srgbClr val="000000">
                    <a:lumMod val="50000"/>
                    <a:lumOff val="50000"/>
                  </a:srgbClr>
                </a:solidFill>
              </a:rPr>
              <a:t>COMPANY CONFIDENTIAL  |  FOR INTERNAL USE ONLY  |  DO NOT COPY</a:t>
            </a:r>
          </a:p>
        </p:txBody>
      </p:sp>
      <p:sp>
        <p:nvSpPr>
          <p:cNvPr id="7" name="Slide Number Placeholder 6"/>
          <p:cNvSpPr>
            <a:spLocks noGrp="1"/>
          </p:cNvSpPr>
          <p:nvPr>
            <p:ph type="sldNum" sz="quarter" idx="12"/>
          </p:nvPr>
        </p:nvSpPr>
        <p:spPr/>
        <p:txBody>
          <a:bodyPr/>
          <a:lstStyle/>
          <a:p>
            <a:fld id="{1A2DCB2D-F3A1-47AC-A248-15826C4C808C}" type="slidenum">
              <a:rPr lang="en-US" smtClean="0">
                <a:solidFill>
                  <a:srgbClr val="000000">
                    <a:lumMod val="50000"/>
                    <a:lumOff val="50000"/>
                  </a:srgbClr>
                </a:solidFill>
              </a:rPr>
              <a:pPr/>
              <a:t>‹#›</a:t>
            </a:fld>
            <a:endParaRPr lang="en-US" dirty="0">
              <a:solidFill>
                <a:srgbClr val="000000">
                  <a:lumMod val="50000"/>
                  <a:lumOff val="50000"/>
                </a:srgbClr>
              </a:solidFill>
            </a:endParaRPr>
          </a:p>
        </p:txBody>
      </p:sp>
      <p:sp>
        <p:nvSpPr>
          <p:cNvPr id="10" name="Freeform 5"/>
          <p:cNvSpPr>
            <a:spLocks/>
          </p:cNvSpPr>
          <p:nvPr userDrawn="1"/>
        </p:nvSpPr>
        <p:spPr bwMode="gray">
          <a:xfrm>
            <a:off x="451645" y="844422"/>
            <a:ext cx="8240713" cy="92869"/>
          </a:xfrm>
          <a:custGeom>
            <a:avLst/>
            <a:gdLst/>
            <a:ahLst/>
            <a:cxnLst>
              <a:cxn ang="0">
                <a:pos x="8638" y="79"/>
              </a:cxn>
              <a:cxn ang="0">
                <a:pos x="8638" y="79"/>
              </a:cxn>
              <a:cxn ang="0">
                <a:pos x="8604" y="44"/>
              </a:cxn>
              <a:cxn ang="0">
                <a:pos x="8604" y="44"/>
              </a:cxn>
              <a:cxn ang="0">
                <a:pos x="8548" y="36"/>
              </a:cxn>
              <a:cxn ang="0">
                <a:pos x="8548" y="37"/>
              </a:cxn>
              <a:cxn ang="0">
                <a:pos x="91" y="37"/>
              </a:cxn>
              <a:cxn ang="0">
                <a:pos x="40" y="30"/>
              </a:cxn>
              <a:cxn ang="0">
                <a:pos x="39" y="30"/>
              </a:cxn>
              <a:cxn ang="0">
                <a:pos x="8" y="1"/>
              </a:cxn>
              <a:cxn ang="0">
                <a:pos x="8" y="0"/>
              </a:cxn>
              <a:cxn ang="0">
                <a:pos x="0" y="0"/>
              </a:cxn>
              <a:cxn ang="0">
                <a:pos x="0" y="1"/>
              </a:cxn>
              <a:cxn ang="0">
                <a:pos x="1" y="34"/>
              </a:cxn>
              <a:cxn ang="0">
                <a:pos x="36" y="70"/>
              </a:cxn>
              <a:cxn ang="0">
                <a:pos x="36" y="70"/>
              </a:cxn>
              <a:cxn ang="0">
                <a:pos x="91" y="77"/>
              </a:cxn>
              <a:cxn ang="0">
                <a:pos x="91" y="77"/>
              </a:cxn>
              <a:cxn ang="0">
                <a:pos x="8548" y="77"/>
              </a:cxn>
              <a:cxn ang="0">
                <a:pos x="8599" y="83"/>
              </a:cxn>
              <a:cxn ang="0">
                <a:pos x="8601" y="84"/>
              </a:cxn>
              <a:cxn ang="0">
                <a:pos x="8632" y="113"/>
              </a:cxn>
              <a:cxn ang="0">
                <a:pos x="8632" y="114"/>
              </a:cxn>
              <a:cxn ang="0">
                <a:pos x="8640" y="114"/>
              </a:cxn>
              <a:cxn ang="0">
                <a:pos x="8640" y="113"/>
              </a:cxn>
              <a:cxn ang="0">
                <a:pos x="8638" y="79"/>
              </a:cxn>
            </a:cxnLst>
            <a:rect l="0" t="0" r="r" b="b"/>
            <a:pathLst>
              <a:path w="8640" h="114">
                <a:moveTo>
                  <a:pt x="8638" y="79"/>
                </a:moveTo>
                <a:lnTo>
                  <a:pt x="8638" y="79"/>
                </a:lnTo>
                <a:cubicBezTo>
                  <a:pt x="8635" y="60"/>
                  <a:pt x="8626" y="51"/>
                  <a:pt x="8604" y="44"/>
                </a:cubicBezTo>
                <a:lnTo>
                  <a:pt x="8604" y="44"/>
                </a:lnTo>
                <a:cubicBezTo>
                  <a:pt x="8592" y="40"/>
                  <a:pt x="8573" y="38"/>
                  <a:pt x="8548" y="36"/>
                </a:cubicBezTo>
                <a:lnTo>
                  <a:pt x="8548" y="37"/>
                </a:lnTo>
                <a:lnTo>
                  <a:pt x="91" y="37"/>
                </a:lnTo>
                <a:cubicBezTo>
                  <a:pt x="70" y="35"/>
                  <a:pt x="51" y="33"/>
                  <a:pt x="40" y="30"/>
                </a:cubicBezTo>
                <a:lnTo>
                  <a:pt x="39" y="30"/>
                </a:lnTo>
                <a:cubicBezTo>
                  <a:pt x="28" y="26"/>
                  <a:pt x="7" y="19"/>
                  <a:pt x="8" y="1"/>
                </a:cubicBezTo>
                <a:lnTo>
                  <a:pt x="8" y="0"/>
                </a:lnTo>
                <a:lnTo>
                  <a:pt x="0" y="0"/>
                </a:lnTo>
                <a:lnTo>
                  <a:pt x="0" y="1"/>
                </a:lnTo>
                <a:cubicBezTo>
                  <a:pt x="0" y="11"/>
                  <a:pt x="0" y="26"/>
                  <a:pt x="1" y="34"/>
                </a:cubicBezTo>
                <a:cubicBezTo>
                  <a:pt x="4" y="53"/>
                  <a:pt x="13" y="63"/>
                  <a:pt x="36" y="70"/>
                </a:cubicBezTo>
                <a:lnTo>
                  <a:pt x="36" y="70"/>
                </a:lnTo>
                <a:cubicBezTo>
                  <a:pt x="47" y="73"/>
                  <a:pt x="66" y="75"/>
                  <a:pt x="91" y="77"/>
                </a:cubicBezTo>
                <a:lnTo>
                  <a:pt x="91" y="77"/>
                </a:lnTo>
                <a:lnTo>
                  <a:pt x="8548" y="77"/>
                </a:lnTo>
                <a:cubicBezTo>
                  <a:pt x="8570" y="78"/>
                  <a:pt x="8588" y="80"/>
                  <a:pt x="8599" y="83"/>
                </a:cubicBezTo>
                <a:lnTo>
                  <a:pt x="8601" y="84"/>
                </a:lnTo>
                <a:cubicBezTo>
                  <a:pt x="8611" y="87"/>
                  <a:pt x="8632" y="94"/>
                  <a:pt x="8632" y="113"/>
                </a:cubicBezTo>
                <a:lnTo>
                  <a:pt x="8632" y="114"/>
                </a:lnTo>
                <a:lnTo>
                  <a:pt x="8640" y="114"/>
                </a:lnTo>
                <a:lnTo>
                  <a:pt x="8640" y="113"/>
                </a:lnTo>
                <a:cubicBezTo>
                  <a:pt x="8640" y="103"/>
                  <a:pt x="8639" y="87"/>
                  <a:pt x="8638" y="79"/>
                </a:cubicBezTo>
                <a:close/>
              </a:path>
            </a:pathLst>
          </a:custGeom>
          <a:solidFill>
            <a:schemeClr val="bg1">
              <a:lumMod val="65000"/>
            </a:schemeClr>
          </a:solidFill>
          <a:ln w="12700">
            <a:no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US" sz="1350" dirty="0">
              <a:solidFill>
                <a:srgbClr val="000000"/>
              </a:solidFill>
            </a:endParaRPr>
          </a:p>
        </p:txBody>
      </p:sp>
    </p:spTree>
    <p:extLst>
      <p:ext uri="{BB962C8B-B14F-4D97-AF65-F5344CB8AC3E}">
        <p14:creationId xmlns:p14="http://schemas.microsoft.com/office/powerpoint/2010/main" val="14657727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Only" preserve="1">
  <p:cSld name="Title Only NO LOG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dirty="0">
                <a:solidFill>
                  <a:srgbClr val="000000">
                    <a:lumMod val="50000"/>
                    <a:lumOff val="50000"/>
                  </a:srgbClr>
                </a:solidFill>
              </a:rPr>
              <a:t>COMPANY CONFIDENTIAL  |  FOR INTERNAL USE ONLY  |  DO NOT COPY</a:t>
            </a:r>
          </a:p>
        </p:txBody>
      </p:sp>
      <p:sp>
        <p:nvSpPr>
          <p:cNvPr id="5" name="Slide Number Placeholder 4"/>
          <p:cNvSpPr>
            <a:spLocks noGrp="1"/>
          </p:cNvSpPr>
          <p:nvPr>
            <p:ph type="sldNum" sz="quarter" idx="12"/>
          </p:nvPr>
        </p:nvSpPr>
        <p:spPr/>
        <p:txBody>
          <a:bodyPr/>
          <a:lstStyle/>
          <a:p>
            <a:fld id="{1A2DCB2D-F3A1-47AC-A248-15826C4C808C}" type="slidenum">
              <a:rPr lang="en-US" smtClean="0">
                <a:solidFill>
                  <a:srgbClr val="000000">
                    <a:lumMod val="50000"/>
                    <a:lumOff val="50000"/>
                  </a:srgbClr>
                </a:solidFill>
              </a:rPr>
              <a:pPr/>
              <a:t>‹#›</a:t>
            </a:fld>
            <a:endParaRPr lang="en-US" dirty="0">
              <a:solidFill>
                <a:srgbClr val="000000">
                  <a:lumMod val="50000"/>
                  <a:lumOff val="50000"/>
                </a:srgbClr>
              </a:solidFill>
            </a:endParaRPr>
          </a:p>
        </p:txBody>
      </p:sp>
      <p:sp>
        <p:nvSpPr>
          <p:cNvPr id="6" name="Freeform 5"/>
          <p:cNvSpPr>
            <a:spLocks/>
          </p:cNvSpPr>
          <p:nvPr/>
        </p:nvSpPr>
        <p:spPr bwMode="gray">
          <a:xfrm>
            <a:off x="451645" y="844422"/>
            <a:ext cx="8240713" cy="92869"/>
          </a:xfrm>
          <a:custGeom>
            <a:avLst/>
            <a:gdLst/>
            <a:ahLst/>
            <a:cxnLst>
              <a:cxn ang="0">
                <a:pos x="8638" y="79"/>
              </a:cxn>
              <a:cxn ang="0">
                <a:pos x="8638" y="79"/>
              </a:cxn>
              <a:cxn ang="0">
                <a:pos x="8604" y="44"/>
              </a:cxn>
              <a:cxn ang="0">
                <a:pos x="8604" y="44"/>
              </a:cxn>
              <a:cxn ang="0">
                <a:pos x="8548" y="36"/>
              </a:cxn>
              <a:cxn ang="0">
                <a:pos x="8548" y="37"/>
              </a:cxn>
              <a:cxn ang="0">
                <a:pos x="91" y="37"/>
              </a:cxn>
              <a:cxn ang="0">
                <a:pos x="40" y="30"/>
              </a:cxn>
              <a:cxn ang="0">
                <a:pos x="39" y="30"/>
              </a:cxn>
              <a:cxn ang="0">
                <a:pos x="8" y="1"/>
              </a:cxn>
              <a:cxn ang="0">
                <a:pos x="8" y="0"/>
              </a:cxn>
              <a:cxn ang="0">
                <a:pos x="0" y="0"/>
              </a:cxn>
              <a:cxn ang="0">
                <a:pos x="0" y="1"/>
              </a:cxn>
              <a:cxn ang="0">
                <a:pos x="1" y="34"/>
              </a:cxn>
              <a:cxn ang="0">
                <a:pos x="36" y="70"/>
              </a:cxn>
              <a:cxn ang="0">
                <a:pos x="36" y="70"/>
              </a:cxn>
              <a:cxn ang="0">
                <a:pos x="91" y="77"/>
              </a:cxn>
              <a:cxn ang="0">
                <a:pos x="91" y="77"/>
              </a:cxn>
              <a:cxn ang="0">
                <a:pos x="8548" y="77"/>
              </a:cxn>
              <a:cxn ang="0">
                <a:pos x="8599" y="83"/>
              </a:cxn>
              <a:cxn ang="0">
                <a:pos x="8601" y="84"/>
              </a:cxn>
              <a:cxn ang="0">
                <a:pos x="8632" y="113"/>
              </a:cxn>
              <a:cxn ang="0">
                <a:pos x="8632" y="114"/>
              </a:cxn>
              <a:cxn ang="0">
                <a:pos x="8640" y="114"/>
              </a:cxn>
              <a:cxn ang="0">
                <a:pos x="8640" y="113"/>
              </a:cxn>
              <a:cxn ang="0">
                <a:pos x="8638" y="79"/>
              </a:cxn>
            </a:cxnLst>
            <a:rect l="0" t="0" r="r" b="b"/>
            <a:pathLst>
              <a:path w="8640" h="114">
                <a:moveTo>
                  <a:pt x="8638" y="79"/>
                </a:moveTo>
                <a:lnTo>
                  <a:pt x="8638" y="79"/>
                </a:lnTo>
                <a:cubicBezTo>
                  <a:pt x="8635" y="60"/>
                  <a:pt x="8626" y="51"/>
                  <a:pt x="8604" y="44"/>
                </a:cubicBezTo>
                <a:lnTo>
                  <a:pt x="8604" y="44"/>
                </a:lnTo>
                <a:cubicBezTo>
                  <a:pt x="8592" y="40"/>
                  <a:pt x="8573" y="38"/>
                  <a:pt x="8548" y="36"/>
                </a:cubicBezTo>
                <a:lnTo>
                  <a:pt x="8548" y="37"/>
                </a:lnTo>
                <a:lnTo>
                  <a:pt x="91" y="37"/>
                </a:lnTo>
                <a:cubicBezTo>
                  <a:pt x="70" y="35"/>
                  <a:pt x="51" y="33"/>
                  <a:pt x="40" y="30"/>
                </a:cubicBezTo>
                <a:lnTo>
                  <a:pt x="39" y="30"/>
                </a:lnTo>
                <a:cubicBezTo>
                  <a:pt x="28" y="26"/>
                  <a:pt x="7" y="19"/>
                  <a:pt x="8" y="1"/>
                </a:cubicBezTo>
                <a:lnTo>
                  <a:pt x="8" y="0"/>
                </a:lnTo>
                <a:lnTo>
                  <a:pt x="0" y="0"/>
                </a:lnTo>
                <a:lnTo>
                  <a:pt x="0" y="1"/>
                </a:lnTo>
                <a:cubicBezTo>
                  <a:pt x="0" y="11"/>
                  <a:pt x="0" y="26"/>
                  <a:pt x="1" y="34"/>
                </a:cubicBezTo>
                <a:cubicBezTo>
                  <a:pt x="4" y="53"/>
                  <a:pt x="13" y="63"/>
                  <a:pt x="36" y="70"/>
                </a:cubicBezTo>
                <a:lnTo>
                  <a:pt x="36" y="70"/>
                </a:lnTo>
                <a:cubicBezTo>
                  <a:pt x="47" y="73"/>
                  <a:pt x="66" y="75"/>
                  <a:pt x="91" y="77"/>
                </a:cubicBezTo>
                <a:lnTo>
                  <a:pt x="91" y="77"/>
                </a:lnTo>
                <a:lnTo>
                  <a:pt x="8548" y="77"/>
                </a:lnTo>
                <a:cubicBezTo>
                  <a:pt x="8570" y="78"/>
                  <a:pt x="8588" y="80"/>
                  <a:pt x="8599" y="83"/>
                </a:cubicBezTo>
                <a:lnTo>
                  <a:pt x="8601" y="84"/>
                </a:lnTo>
                <a:cubicBezTo>
                  <a:pt x="8611" y="87"/>
                  <a:pt x="8632" y="94"/>
                  <a:pt x="8632" y="113"/>
                </a:cubicBezTo>
                <a:lnTo>
                  <a:pt x="8632" y="114"/>
                </a:lnTo>
                <a:lnTo>
                  <a:pt x="8640" y="114"/>
                </a:lnTo>
                <a:lnTo>
                  <a:pt x="8640" y="113"/>
                </a:lnTo>
                <a:cubicBezTo>
                  <a:pt x="8640" y="103"/>
                  <a:pt x="8639" y="87"/>
                  <a:pt x="8638" y="79"/>
                </a:cubicBezTo>
                <a:close/>
              </a:path>
            </a:pathLst>
          </a:custGeom>
          <a:solidFill>
            <a:schemeClr val="bg1">
              <a:lumMod val="65000"/>
            </a:schemeClr>
          </a:solidFill>
          <a:ln w="12700">
            <a:no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US" sz="1350" dirty="0">
              <a:solidFill>
                <a:srgbClr val="000000"/>
              </a:solidFill>
            </a:endParaRPr>
          </a:p>
        </p:txBody>
      </p:sp>
    </p:spTree>
    <p:extLst>
      <p:ext uri="{BB962C8B-B14F-4D97-AF65-F5344CB8AC3E}">
        <p14:creationId xmlns:p14="http://schemas.microsoft.com/office/powerpoint/2010/main" val="2150619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hort Header Title Page">
    <p:bg>
      <p:bgPr>
        <a:solidFill>
          <a:srgbClr val="19B9CA"/>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600" y="2011710"/>
            <a:ext cx="8686800" cy="449767"/>
          </a:xfrm>
        </p:spPr>
        <p:txBody>
          <a:bodyPr lIns="91440" anchor="t"/>
          <a:lstStyle>
            <a:lvl1pPr algn="ctr">
              <a:defRPr sz="2475" b="1" i="0" cap="all">
                <a:solidFill>
                  <a:schemeClr val="bg1"/>
                </a:solidFill>
                <a:latin typeface="Arial"/>
                <a:cs typeface="Arial"/>
              </a:defRPr>
            </a:lvl1pPr>
          </a:lstStyle>
          <a:p>
            <a:r>
              <a:rPr lang="en-US" dirty="0"/>
              <a:t>INSERT SHORT TITLE HERE</a:t>
            </a:r>
          </a:p>
        </p:txBody>
      </p:sp>
      <p:sp>
        <p:nvSpPr>
          <p:cNvPr id="3" name="Text Placeholder 2"/>
          <p:cNvSpPr>
            <a:spLocks noGrp="1"/>
          </p:cNvSpPr>
          <p:nvPr>
            <p:ph type="body" idx="1" hasCustomPrompt="1"/>
          </p:nvPr>
        </p:nvSpPr>
        <p:spPr>
          <a:xfrm>
            <a:off x="228600" y="2468808"/>
            <a:ext cx="8686800" cy="303362"/>
          </a:xfrm>
        </p:spPr>
        <p:txBody>
          <a:bodyPr lIns="91440" anchor="t" anchorCtr="0"/>
          <a:lstStyle>
            <a:lvl1pPr marL="0" indent="0" algn="ctr">
              <a:buNone/>
              <a:defRPr sz="1200" b="0" i="0" spc="0" baseline="0">
                <a:solidFill>
                  <a:schemeClr val="bg1"/>
                </a:solidFill>
                <a:latin typeface="Arial"/>
                <a:cs typeface="Arial"/>
              </a:defRPr>
            </a:lvl1pPr>
            <a:lvl2pPr marL="342891" indent="0">
              <a:buNone/>
              <a:defRPr sz="1351">
                <a:solidFill>
                  <a:schemeClr val="tx1">
                    <a:tint val="75000"/>
                  </a:schemeClr>
                </a:solidFill>
              </a:defRPr>
            </a:lvl2pPr>
            <a:lvl3pPr marL="685783" indent="0">
              <a:buNone/>
              <a:defRPr sz="1200">
                <a:solidFill>
                  <a:schemeClr val="tx1">
                    <a:tint val="75000"/>
                  </a:schemeClr>
                </a:solidFill>
              </a:defRPr>
            </a:lvl3pPr>
            <a:lvl4pPr marL="1028674" indent="0">
              <a:buNone/>
              <a:defRPr sz="1051">
                <a:solidFill>
                  <a:schemeClr val="tx1">
                    <a:tint val="75000"/>
                  </a:schemeClr>
                </a:solidFill>
              </a:defRPr>
            </a:lvl4pPr>
            <a:lvl5pPr marL="1371566" indent="0">
              <a:buNone/>
              <a:defRPr sz="1051">
                <a:solidFill>
                  <a:schemeClr val="tx1">
                    <a:tint val="75000"/>
                  </a:schemeClr>
                </a:solidFill>
              </a:defRPr>
            </a:lvl5pPr>
            <a:lvl6pPr marL="1714457" indent="0">
              <a:buNone/>
              <a:defRPr sz="1051">
                <a:solidFill>
                  <a:schemeClr val="tx1">
                    <a:tint val="75000"/>
                  </a:schemeClr>
                </a:solidFill>
              </a:defRPr>
            </a:lvl6pPr>
            <a:lvl7pPr marL="2057349" indent="0">
              <a:buNone/>
              <a:defRPr sz="1051">
                <a:solidFill>
                  <a:schemeClr val="tx1">
                    <a:tint val="75000"/>
                  </a:schemeClr>
                </a:solidFill>
              </a:defRPr>
            </a:lvl7pPr>
            <a:lvl8pPr marL="2400240" indent="0">
              <a:buNone/>
              <a:defRPr sz="1051">
                <a:solidFill>
                  <a:schemeClr val="tx1">
                    <a:tint val="75000"/>
                  </a:schemeClr>
                </a:solidFill>
              </a:defRPr>
            </a:lvl8pPr>
            <a:lvl9pPr marL="2743131" indent="0">
              <a:buNone/>
              <a:defRPr sz="1051">
                <a:solidFill>
                  <a:schemeClr val="tx1">
                    <a:tint val="75000"/>
                  </a:schemeClr>
                </a:solidFill>
              </a:defRPr>
            </a:lvl9pPr>
          </a:lstStyle>
          <a:p>
            <a:pPr lvl="0"/>
            <a:r>
              <a:rPr lang="en-US" dirty="0"/>
              <a:t>Presenter, Presenter Title</a:t>
            </a:r>
          </a:p>
        </p:txBody>
      </p:sp>
      <p:cxnSp>
        <p:nvCxnSpPr>
          <p:cNvPr id="14" name="Straight Connector 13"/>
          <p:cNvCxnSpPr/>
          <p:nvPr userDrawn="1"/>
        </p:nvCxnSpPr>
        <p:spPr>
          <a:xfrm>
            <a:off x="1143004" y="4807088"/>
            <a:ext cx="7765817"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5" name="Picture 14" descr="CC_Horz_KO_Logo.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707" y="4665341"/>
            <a:ext cx="879592" cy="346680"/>
          </a:xfrm>
          <a:prstGeom prst="rect">
            <a:avLst/>
          </a:prstGeom>
        </p:spPr>
      </p:pic>
      <p:sp>
        <p:nvSpPr>
          <p:cNvPr id="7" name="Slide Number Placeholder 5"/>
          <p:cNvSpPr>
            <a:spLocks noGrp="1"/>
          </p:cNvSpPr>
          <p:nvPr>
            <p:ph type="sldNum" sz="quarter" idx="4"/>
          </p:nvPr>
        </p:nvSpPr>
        <p:spPr>
          <a:xfrm>
            <a:off x="8183785" y="4772061"/>
            <a:ext cx="731619" cy="273844"/>
          </a:xfrm>
          <a:prstGeom prst="rect">
            <a:avLst/>
          </a:prstGeom>
        </p:spPr>
        <p:txBody>
          <a:bodyPr vert="horz" lIns="91440" tIns="45720" rIns="91440" bIns="45720" rtlCol="0" anchor="ctr"/>
          <a:lstStyle>
            <a:lvl1pPr algn="r">
              <a:defRPr sz="525" b="1" i="0">
                <a:solidFill>
                  <a:schemeClr val="bg1"/>
                </a:solidFill>
                <a:latin typeface="Arial"/>
                <a:cs typeface="Arial"/>
              </a:defRPr>
            </a:lvl1pPr>
          </a:lstStyle>
          <a:p>
            <a:fld id="{C8146628-1A01-9741-8A8B-916D51547CC7}" type="slidenum">
              <a:rPr lang="en-US" smtClean="0"/>
              <a:pPr/>
              <a:t>‹#›</a:t>
            </a:fld>
            <a:endParaRPr lang="en-US" dirty="0"/>
          </a:p>
        </p:txBody>
      </p:sp>
    </p:spTree>
    <p:extLst>
      <p:ext uri="{BB962C8B-B14F-4D97-AF65-F5344CB8AC3E}">
        <p14:creationId xmlns:p14="http://schemas.microsoft.com/office/powerpoint/2010/main" val="4477635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Blank NO LOGO">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solidFill>
                  <a:srgbClr val="000000">
                    <a:lumMod val="50000"/>
                    <a:lumOff val="50000"/>
                  </a:srgbClr>
                </a:solidFill>
              </a:rPr>
              <a:t>COMPANY CONFIDENTIAL  |  FOR INTERNAL USE ONLY  |  DO NOT COPY</a:t>
            </a:r>
          </a:p>
        </p:txBody>
      </p:sp>
      <p:sp>
        <p:nvSpPr>
          <p:cNvPr id="4" name="Slide Number Placeholder 3"/>
          <p:cNvSpPr>
            <a:spLocks noGrp="1"/>
          </p:cNvSpPr>
          <p:nvPr>
            <p:ph type="sldNum" sz="quarter" idx="12"/>
          </p:nvPr>
        </p:nvSpPr>
        <p:spPr/>
        <p:txBody>
          <a:bodyPr/>
          <a:lstStyle/>
          <a:p>
            <a:fld id="{1A2DCB2D-F3A1-47AC-A248-15826C4C808C}" type="slidenum">
              <a:rPr lang="en-US" smtClean="0">
                <a:solidFill>
                  <a:srgbClr val="000000">
                    <a:lumMod val="50000"/>
                    <a:lumOff val="50000"/>
                  </a:srgbClr>
                </a:solidFill>
              </a:rPr>
              <a:pPr/>
              <a:t>‹#›</a:t>
            </a:fld>
            <a:endParaRPr lang="en-US" dirty="0">
              <a:solidFill>
                <a:srgbClr val="000000">
                  <a:lumMod val="50000"/>
                  <a:lumOff val="50000"/>
                </a:srgbClr>
              </a:solidFill>
            </a:endParaRPr>
          </a:p>
        </p:txBody>
      </p:sp>
    </p:spTree>
    <p:extLst>
      <p:ext uri="{BB962C8B-B14F-4D97-AF65-F5344CB8AC3E}">
        <p14:creationId xmlns:p14="http://schemas.microsoft.com/office/powerpoint/2010/main" val="20288533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960120"/>
            <a:ext cx="4114800" cy="1124712"/>
          </a:xfrm>
        </p:spPr>
        <p:txBody>
          <a:bodyPr anchor="b" anchorCtr="0">
            <a:noAutofit/>
          </a:bodyPr>
          <a:lstStyle>
            <a:lvl1pPr algn="l">
              <a:lnSpc>
                <a:spcPct val="90000"/>
              </a:lnSpc>
              <a:defRPr sz="4050" b="0" cap="none">
                <a:solidFill>
                  <a:schemeClr val="bg1"/>
                </a:solidFill>
              </a:defRPr>
            </a:lvl1pPr>
          </a:lstStyle>
          <a:p>
            <a:r>
              <a:rPr lang="en-US" dirty="0"/>
              <a:t>Click to Edit Divider Title</a:t>
            </a:r>
          </a:p>
        </p:txBody>
      </p:sp>
      <p:sp>
        <p:nvSpPr>
          <p:cNvPr id="3" name="Text Placeholder 2"/>
          <p:cNvSpPr>
            <a:spLocks noGrp="1"/>
          </p:cNvSpPr>
          <p:nvPr>
            <p:ph type="body" idx="1"/>
          </p:nvPr>
        </p:nvSpPr>
        <p:spPr>
          <a:xfrm>
            <a:off x="457200" y="2468879"/>
            <a:ext cx="4114800" cy="1371600"/>
          </a:xfrm>
        </p:spPr>
        <p:txBody>
          <a:bodyPr anchor="t" anchorCtr="0">
            <a:noAutofit/>
          </a:bodyPr>
          <a:lstStyle>
            <a:lvl1pPr marL="0" indent="0">
              <a:lnSpc>
                <a:spcPct val="120000"/>
              </a:lnSpc>
              <a:spcBef>
                <a:spcPts val="450"/>
              </a:spcBef>
              <a:buNone/>
              <a:defRPr sz="1650">
                <a:solidFill>
                  <a:schemeClr val="bg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lvl1pPr>
              <a:defRPr>
                <a:solidFill>
                  <a:schemeClr val="bg2"/>
                </a:solidFill>
              </a:defRPr>
            </a:lvl1pPr>
          </a:lstStyle>
          <a:p>
            <a:r>
              <a:rPr lang="en-US" dirty="0">
                <a:solidFill>
                  <a:srgbClr val="FFFFFF"/>
                </a:solidFill>
              </a:rPr>
              <a:t>COMPANY CONFIDENTIAL  |  FOR INTERNAL USE ONLY  |  DO NOT COPY</a:t>
            </a:r>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1A2DCB2D-F3A1-47AC-A248-15826C4C808C}" type="slidenum">
              <a:rPr lang="en-US" smtClean="0">
                <a:solidFill>
                  <a:srgbClr val="FFFFFF"/>
                </a:solidFill>
              </a:rPr>
              <a:pPr/>
              <a:t>‹#›</a:t>
            </a:fld>
            <a:endParaRPr lang="en-US" dirty="0">
              <a:solidFill>
                <a:srgbClr val="FFFFFF"/>
              </a:solidFill>
            </a:endParaRPr>
          </a:p>
        </p:txBody>
      </p:sp>
      <p:sp>
        <p:nvSpPr>
          <p:cNvPr id="7" name="Freeform 17"/>
          <p:cNvSpPr>
            <a:spLocks/>
          </p:cNvSpPr>
          <p:nvPr userDrawn="1"/>
        </p:nvSpPr>
        <p:spPr bwMode="gray">
          <a:xfrm>
            <a:off x="1" y="2205569"/>
            <a:ext cx="4530725" cy="179785"/>
          </a:xfrm>
          <a:custGeom>
            <a:avLst/>
            <a:gdLst/>
            <a:ahLst/>
            <a:cxnLst>
              <a:cxn ang="0">
                <a:pos x="2103" y="130"/>
              </a:cxn>
              <a:cxn ang="0">
                <a:pos x="2103" y="130"/>
              </a:cxn>
              <a:cxn ang="0">
                <a:pos x="4451" y="130"/>
              </a:cxn>
              <a:cxn ang="0">
                <a:pos x="4615" y="151"/>
              </a:cxn>
              <a:cxn ang="0">
                <a:pos x="4619" y="152"/>
              </a:cxn>
              <a:cxn ang="0">
                <a:pos x="4718" y="244"/>
              </a:cxn>
              <a:cxn ang="0">
                <a:pos x="4718" y="250"/>
              </a:cxn>
              <a:cxn ang="0">
                <a:pos x="4744" y="250"/>
              </a:cxn>
              <a:cxn ang="0">
                <a:pos x="4744" y="244"/>
              </a:cxn>
              <a:cxn ang="0">
                <a:pos x="4740" y="137"/>
              </a:cxn>
              <a:cxn ang="0">
                <a:pos x="4628" y="24"/>
              </a:cxn>
              <a:cxn ang="0">
                <a:pos x="4628" y="24"/>
              </a:cxn>
              <a:cxn ang="0">
                <a:pos x="4451" y="0"/>
              </a:cxn>
              <a:cxn ang="0">
                <a:pos x="4451" y="1"/>
              </a:cxn>
              <a:cxn ang="0">
                <a:pos x="2159" y="1"/>
              </a:cxn>
              <a:cxn ang="0">
                <a:pos x="0" y="1"/>
              </a:cxn>
              <a:cxn ang="0">
                <a:pos x="0" y="130"/>
              </a:cxn>
              <a:cxn ang="0">
                <a:pos x="2103" y="130"/>
              </a:cxn>
            </a:cxnLst>
            <a:rect l="0" t="0" r="r" b="b"/>
            <a:pathLst>
              <a:path w="4745" h="250">
                <a:moveTo>
                  <a:pt x="2103" y="130"/>
                </a:moveTo>
                <a:lnTo>
                  <a:pt x="2103" y="130"/>
                </a:lnTo>
                <a:lnTo>
                  <a:pt x="4451" y="130"/>
                </a:lnTo>
                <a:cubicBezTo>
                  <a:pt x="4519" y="133"/>
                  <a:pt x="4578" y="140"/>
                  <a:pt x="4615" y="151"/>
                </a:cubicBezTo>
                <a:lnTo>
                  <a:pt x="4619" y="152"/>
                </a:lnTo>
                <a:cubicBezTo>
                  <a:pt x="4652" y="163"/>
                  <a:pt x="4720" y="186"/>
                  <a:pt x="4718" y="244"/>
                </a:cubicBezTo>
                <a:lnTo>
                  <a:pt x="4718" y="250"/>
                </a:lnTo>
                <a:lnTo>
                  <a:pt x="4744" y="250"/>
                </a:lnTo>
                <a:lnTo>
                  <a:pt x="4744" y="244"/>
                </a:lnTo>
                <a:cubicBezTo>
                  <a:pt x="4745" y="213"/>
                  <a:pt x="4743" y="164"/>
                  <a:pt x="4740" y="137"/>
                </a:cubicBezTo>
                <a:cubicBezTo>
                  <a:pt x="4731" y="77"/>
                  <a:pt x="4701" y="47"/>
                  <a:pt x="4628" y="24"/>
                </a:cubicBezTo>
                <a:lnTo>
                  <a:pt x="4628" y="24"/>
                </a:lnTo>
                <a:cubicBezTo>
                  <a:pt x="4591" y="13"/>
                  <a:pt x="4532" y="5"/>
                  <a:pt x="4451" y="0"/>
                </a:cubicBezTo>
                <a:lnTo>
                  <a:pt x="4451" y="1"/>
                </a:lnTo>
                <a:lnTo>
                  <a:pt x="2159" y="1"/>
                </a:lnTo>
                <a:lnTo>
                  <a:pt x="0" y="1"/>
                </a:lnTo>
                <a:lnTo>
                  <a:pt x="0" y="130"/>
                </a:lnTo>
                <a:lnTo>
                  <a:pt x="2103" y="130"/>
                </a:lnTo>
                <a:close/>
              </a:path>
            </a:pathLst>
          </a:custGeom>
          <a:solidFill>
            <a:schemeClr val="bg1"/>
          </a:solidFill>
          <a:ln w="0">
            <a:solidFill>
              <a:schemeClr val="bg1"/>
            </a:solid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US" sz="1350" dirty="0">
              <a:solidFill>
                <a:prstClr val="white"/>
              </a:solidFill>
            </a:endParaRPr>
          </a:p>
        </p:txBody>
      </p:sp>
    </p:spTree>
    <p:extLst>
      <p:ext uri="{BB962C8B-B14F-4D97-AF65-F5344CB8AC3E}">
        <p14:creationId xmlns:p14="http://schemas.microsoft.com/office/powerpoint/2010/main" val="26612555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secHead" preserve="1">
  <p:cSld name="Section Header Light Blue">
    <p:bg bwMode="gray">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960120"/>
            <a:ext cx="4114800" cy="1124712"/>
          </a:xfrm>
        </p:spPr>
        <p:txBody>
          <a:bodyPr anchor="b" anchorCtr="0">
            <a:noAutofit/>
          </a:bodyPr>
          <a:lstStyle>
            <a:lvl1pPr algn="l">
              <a:lnSpc>
                <a:spcPct val="90000"/>
              </a:lnSpc>
              <a:defRPr sz="4050" b="0" cap="none">
                <a:solidFill>
                  <a:schemeClr val="bg1"/>
                </a:solidFill>
              </a:defRPr>
            </a:lvl1pPr>
          </a:lstStyle>
          <a:p>
            <a:r>
              <a:rPr lang="en-US" dirty="0"/>
              <a:t>Click to Edit Divider Title</a:t>
            </a:r>
          </a:p>
        </p:txBody>
      </p:sp>
      <p:sp>
        <p:nvSpPr>
          <p:cNvPr id="3" name="Text Placeholder 2"/>
          <p:cNvSpPr>
            <a:spLocks noGrp="1"/>
          </p:cNvSpPr>
          <p:nvPr>
            <p:ph type="body" idx="1"/>
          </p:nvPr>
        </p:nvSpPr>
        <p:spPr>
          <a:xfrm>
            <a:off x="457200" y="2468879"/>
            <a:ext cx="4114800" cy="1371600"/>
          </a:xfrm>
        </p:spPr>
        <p:txBody>
          <a:bodyPr anchor="t" anchorCtr="0">
            <a:noAutofit/>
          </a:bodyPr>
          <a:lstStyle>
            <a:lvl1pPr marL="0" indent="0">
              <a:lnSpc>
                <a:spcPct val="120000"/>
              </a:lnSpc>
              <a:spcBef>
                <a:spcPts val="450"/>
              </a:spcBef>
              <a:buNone/>
              <a:defRPr sz="1650">
                <a:solidFill>
                  <a:schemeClr val="bg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lvl1pPr>
              <a:defRPr>
                <a:solidFill>
                  <a:schemeClr val="bg2"/>
                </a:solidFill>
              </a:defRPr>
            </a:lvl1pPr>
          </a:lstStyle>
          <a:p>
            <a:r>
              <a:rPr lang="en-US" dirty="0">
                <a:solidFill>
                  <a:srgbClr val="FFFFFF"/>
                </a:solidFill>
              </a:rPr>
              <a:t>COMPANY CONFIDENTIAL  |  FOR INTERNAL USE ONLY  |  DO NOT COPY</a:t>
            </a:r>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1A2DCB2D-F3A1-47AC-A248-15826C4C808C}" type="slidenum">
              <a:rPr lang="en-US" smtClean="0">
                <a:solidFill>
                  <a:srgbClr val="FFFFFF"/>
                </a:solidFill>
              </a:rPr>
              <a:pPr/>
              <a:t>‹#›</a:t>
            </a:fld>
            <a:endParaRPr lang="en-US" dirty="0">
              <a:solidFill>
                <a:srgbClr val="FFFFFF"/>
              </a:solidFill>
            </a:endParaRPr>
          </a:p>
        </p:txBody>
      </p:sp>
      <p:sp>
        <p:nvSpPr>
          <p:cNvPr id="7" name="Freeform 17"/>
          <p:cNvSpPr>
            <a:spLocks/>
          </p:cNvSpPr>
          <p:nvPr/>
        </p:nvSpPr>
        <p:spPr bwMode="gray">
          <a:xfrm>
            <a:off x="1" y="2205569"/>
            <a:ext cx="4530725" cy="179785"/>
          </a:xfrm>
          <a:custGeom>
            <a:avLst/>
            <a:gdLst/>
            <a:ahLst/>
            <a:cxnLst>
              <a:cxn ang="0">
                <a:pos x="2103" y="130"/>
              </a:cxn>
              <a:cxn ang="0">
                <a:pos x="2103" y="130"/>
              </a:cxn>
              <a:cxn ang="0">
                <a:pos x="4451" y="130"/>
              </a:cxn>
              <a:cxn ang="0">
                <a:pos x="4615" y="151"/>
              </a:cxn>
              <a:cxn ang="0">
                <a:pos x="4619" y="152"/>
              </a:cxn>
              <a:cxn ang="0">
                <a:pos x="4718" y="244"/>
              </a:cxn>
              <a:cxn ang="0">
                <a:pos x="4718" y="250"/>
              </a:cxn>
              <a:cxn ang="0">
                <a:pos x="4744" y="250"/>
              </a:cxn>
              <a:cxn ang="0">
                <a:pos x="4744" y="244"/>
              </a:cxn>
              <a:cxn ang="0">
                <a:pos x="4740" y="137"/>
              </a:cxn>
              <a:cxn ang="0">
                <a:pos x="4628" y="24"/>
              </a:cxn>
              <a:cxn ang="0">
                <a:pos x="4628" y="24"/>
              </a:cxn>
              <a:cxn ang="0">
                <a:pos x="4451" y="0"/>
              </a:cxn>
              <a:cxn ang="0">
                <a:pos x="4451" y="1"/>
              </a:cxn>
              <a:cxn ang="0">
                <a:pos x="2159" y="1"/>
              </a:cxn>
              <a:cxn ang="0">
                <a:pos x="0" y="1"/>
              </a:cxn>
              <a:cxn ang="0">
                <a:pos x="0" y="130"/>
              </a:cxn>
              <a:cxn ang="0">
                <a:pos x="2103" y="130"/>
              </a:cxn>
            </a:cxnLst>
            <a:rect l="0" t="0" r="r" b="b"/>
            <a:pathLst>
              <a:path w="4745" h="250">
                <a:moveTo>
                  <a:pt x="2103" y="130"/>
                </a:moveTo>
                <a:lnTo>
                  <a:pt x="2103" y="130"/>
                </a:lnTo>
                <a:lnTo>
                  <a:pt x="4451" y="130"/>
                </a:lnTo>
                <a:cubicBezTo>
                  <a:pt x="4519" y="133"/>
                  <a:pt x="4578" y="140"/>
                  <a:pt x="4615" y="151"/>
                </a:cubicBezTo>
                <a:lnTo>
                  <a:pt x="4619" y="152"/>
                </a:lnTo>
                <a:cubicBezTo>
                  <a:pt x="4652" y="163"/>
                  <a:pt x="4720" y="186"/>
                  <a:pt x="4718" y="244"/>
                </a:cubicBezTo>
                <a:lnTo>
                  <a:pt x="4718" y="250"/>
                </a:lnTo>
                <a:lnTo>
                  <a:pt x="4744" y="250"/>
                </a:lnTo>
                <a:lnTo>
                  <a:pt x="4744" y="244"/>
                </a:lnTo>
                <a:cubicBezTo>
                  <a:pt x="4745" y="213"/>
                  <a:pt x="4743" y="164"/>
                  <a:pt x="4740" y="137"/>
                </a:cubicBezTo>
                <a:cubicBezTo>
                  <a:pt x="4731" y="77"/>
                  <a:pt x="4701" y="47"/>
                  <a:pt x="4628" y="24"/>
                </a:cubicBezTo>
                <a:lnTo>
                  <a:pt x="4628" y="24"/>
                </a:lnTo>
                <a:cubicBezTo>
                  <a:pt x="4591" y="13"/>
                  <a:pt x="4532" y="5"/>
                  <a:pt x="4451" y="0"/>
                </a:cubicBezTo>
                <a:lnTo>
                  <a:pt x="4451" y="1"/>
                </a:lnTo>
                <a:lnTo>
                  <a:pt x="2159" y="1"/>
                </a:lnTo>
                <a:lnTo>
                  <a:pt x="0" y="1"/>
                </a:lnTo>
                <a:lnTo>
                  <a:pt x="0" y="130"/>
                </a:lnTo>
                <a:lnTo>
                  <a:pt x="2103" y="130"/>
                </a:lnTo>
                <a:close/>
              </a:path>
            </a:pathLst>
          </a:custGeom>
          <a:solidFill>
            <a:schemeClr val="bg1"/>
          </a:solidFill>
          <a:ln w="0">
            <a:solidFill>
              <a:schemeClr val="bg1"/>
            </a:solid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US" sz="1350" dirty="0">
              <a:solidFill>
                <a:prstClr val="white"/>
              </a:solidFill>
            </a:endParaRPr>
          </a:p>
        </p:txBody>
      </p:sp>
    </p:spTree>
    <p:extLst>
      <p:ext uri="{BB962C8B-B14F-4D97-AF65-F5344CB8AC3E}">
        <p14:creationId xmlns:p14="http://schemas.microsoft.com/office/powerpoint/2010/main" val="30655302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secHead" preserve="1">
  <p:cSld name="Section Header Green">
    <p:bg bwMode="gray">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960120"/>
            <a:ext cx="4114800" cy="1124712"/>
          </a:xfrm>
        </p:spPr>
        <p:txBody>
          <a:bodyPr anchor="b" anchorCtr="0">
            <a:noAutofit/>
          </a:bodyPr>
          <a:lstStyle>
            <a:lvl1pPr algn="l">
              <a:lnSpc>
                <a:spcPct val="90000"/>
              </a:lnSpc>
              <a:defRPr sz="4050" b="0" cap="none">
                <a:solidFill>
                  <a:schemeClr val="bg1"/>
                </a:solidFill>
              </a:defRPr>
            </a:lvl1pPr>
          </a:lstStyle>
          <a:p>
            <a:r>
              <a:rPr lang="en-US" dirty="0"/>
              <a:t>Click to Edit Divider Title</a:t>
            </a:r>
          </a:p>
        </p:txBody>
      </p:sp>
      <p:sp>
        <p:nvSpPr>
          <p:cNvPr id="3" name="Text Placeholder 2"/>
          <p:cNvSpPr>
            <a:spLocks noGrp="1"/>
          </p:cNvSpPr>
          <p:nvPr>
            <p:ph type="body" idx="1"/>
          </p:nvPr>
        </p:nvSpPr>
        <p:spPr>
          <a:xfrm>
            <a:off x="457200" y="2468879"/>
            <a:ext cx="4114800" cy="1371600"/>
          </a:xfrm>
        </p:spPr>
        <p:txBody>
          <a:bodyPr anchor="t" anchorCtr="0">
            <a:noAutofit/>
          </a:bodyPr>
          <a:lstStyle>
            <a:lvl1pPr marL="0" indent="0">
              <a:lnSpc>
                <a:spcPct val="120000"/>
              </a:lnSpc>
              <a:spcBef>
                <a:spcPts val="450"/>
              </a:spcBef>
              <a:buNone/>
              <a:defRPr sz="1650">
                <a:solidFill>
                  <a:schemeClr val="bg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vert="horz" wrap="square" lIns="0" tIns="0" rIns="0" bIns="0" rtlCol="0" anchor="ctr">
            <a:spAutoFit/>
          </a:bodyPr>
          <a:lstStyle>
            <a:lvl1pPr>
              <a:defRPr lang="en-US" smtClean="0"/>
            </a:lvl1pPr>
          </a:lstStyle>
          <a:p>
            <a:r>
              <a:rPr dirty="0">
                <a:solidFill>
                  <a:srgbClr val="000000">
                    <a:lumMod val="50000"/>
                    <a:lumOff val="50000"/>
                  </a:srgbClr>
                </a:solidFill>
              </a:rPr>
              <a:t>COMPANY CONFIDENTIAL  |  FOR INTERNAL USE ONLY  |  DO NOT COPY</a:t>
            </a:r>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1A2DCB2D-F3A1-47AC-A248-15826C4C808C}" type="slidenum">
              <a:rPr lang="en-US" smtClean="0">
                <a:solidFill>
                  <a:srgbClr val="FFFFFF"/>
                </a:solidFill>
              </a:rPr>
              <a:pPr/>
              <a:t>‹#›</a:t>
            </a:fld>
            <a:endParaRPr lang="en-US" dirty="0">
              <a:solidFill>
                <a:srgbClr val="FFFFFF"/>
              </a:solidFill>
            </a:endParaRPr>
          </a:p>
        </p:txBody>
      </p:sp>
      <p:sp>
        <p:nvSpPr>
          <p:cNvPr id="7" name="Freeform 17"/>
          <p:cNvSpPr>
            <a:spLocks/>
          </p:cNvSpPr>
          <p:nvPr/>
        </p:nvSpPr>
        <p:spPr bwMode="gray">
          <a:xfrm>
            <a:off x="1" y="2205569"/>
            <a:ext cx="4530725" cy="179785"/>
          </a:xfrm>
          <a:custGeom>
            <a:avLst/>
            <a:gdLst/>
            <a:ahLst/>
            <a:cxnLst>
              <a:cxn ang="0">
                <a:pos x="2103" y="130"/>
              </a:cxn>
              <a:cxn ang="0">
                <a:pos x="2103" y="130"/>
              </a:cxn>
              <a:cxn ang="0">
                <a:pos x="4451" y="130"/>
              </a:cxn>
              <a:cxn ang="0">
                <a:pos x="4615" y="151"/>
              </a:cxn>
              <a:cxn ang="0">
                <a:pos x="4619" y="152"/>
              </a:cxn>
              <a:cxn ang="0">
                <a:pos x="4718" y="244"/>
              </a:cxn>
              <a:cxn ang="0">
                <a:pos x="4718" y="250"/>
              </a:cxn>
              <a:cxn ang="0">
                <a:pos x="4744" y="250"/>
              </a:cxn>
              <a:cxn ang="0">
                <a:pos x="4744" y="244"/>
              </a:cxn>
              <a:cxn ang="0">
                <a:pos x="4740" y="137"/>
              </a:cxn>
              <a:cxn ang="0">
                <a:pos x="4628" y="24"/>
              </a:cxn>
              <a:cxn ang="0">
                <a:pos x="4628" y="24"/>
              </a:cxn>
              <a:cxn ang="0">
                <a:pos x="4451" y="0"/>
              </a:cxn>
              <a:cxn ang="0">
                <a:pos x="4451" y="1"/>
              </a:cxn>
              <a:cxn ang="0">
                <a:pos x="2159" y="1"/>
              </a:cxn>
              <a:cxn ang="0">
                <a:pos x="0" y="1"/>
              </a:cxn>
              <a:cxn ang="0">
                <a:pos x="0" y="130"/>
              </a:cxn>
              <a:cxn ang="0">
                <a:pos x="2103" y="130"/>
              </a:cxn>
            </a:cxnLst>
            <a:rect l="0" t="0" r="r" b="b"/>
            <a:pathLst>
              <a:path w="4745" h="250">
                <a:moveTo>
                  <a:pt x="2103" y="130"/>
                </a:moveTo>
                <a:lnTo>
                  <a:pt x="2103" y="130"/>
                </a:lnTo>
                <a:lnTo>
                  <a:pt x="4451" y="130"/>
                </a:lnTo>
                <a:cubicBezTo>
                  <a:pt x="4519" y="133"/>
                  <a:pt x="4578" y="140"/>
                  <a:pt x="4615" y="151"/>
                </a:cubicBezTo>
                <a:lnTo>
                  <a:pt x="4619" y="152"/>
                </a:lnTo>
                <a:cubicBezTo>
                  <a:pt x="4652" y="163"/>
                  <a:pt x="4720" y="186"/>
                  <a:pt x="4718" y="244"/>
                </a:cubicBezTo>
                <a:lnTo>
                  <a:pt x="4718" y="250"/>
                </a:lnTo>
                <a:lnTo>
                  <a:pt x="4744" y="250"/>
                </a:lnTo>
                <a:lnTo>
                  <a:pt x="4744" y="244"/>
                </a:lnTo>
                <a:cubicBezTo>
                  <a:pt x="4745" y="213"/>
                  <a:pt x="4743" y="164"/>
                  <a:pt x="4740" y="137"/>
                </a:cubicBezTo>
                <a:cubicBezTo>
                  <a:pt x="4731" y="77"/>
                  <a:pt x="4701" y="47"/>
                  <a:pt x="4628" y="24"/>
                </a:cubicBezTo>
                <a:lnTo>
                  <a:pt x="4628" y="24"/>
                </a:lnTo>
                <a:cubicBezTo>
                  <a:pt x="4591" y="13"/>
                  <a:pt x="4532" y="5"/>
                  <a:pt x="4451" y="0"/>
                </a:cubicBezTo>
                <a:lnTo>
                  <a:pt x="4451" y="1"/>
                </a:lnTo>
                <a:lnTo>
                  <a:pt x="2159" y="1"/>
                </a:lnTo>
                <a:lnTo>
                  <a:pt x="0" y="1"/>
                </a:lnTo>
                <a:lnTo>
                  <a:pt x="0" y="130"/>
                </a:lnTo>
                <a:lnTo>
                  <a:pt x="2103" y="130"/>
                </a:lnTo>
                <a:close/>
              </a:path>
            </a:pathLst>
          </a:custGeom>
          <a:solidFill>
            <a:schemeClr val="bg1"/>
          </a:solidFill>
          <a:ln w="0">
            <a:solidFill>
              <a:schemeClr val="bg1"/>
            </a:solid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US" sz="1350" dirty="0">
              <a:solidFill>
                <a:prstClr val="white"/>
              </a:solidFill>
            </a:endParaRPr>
          </a:p>
        </p:txBody>
      </p:sp>
    </p:spTree>
    <p:extLst>
      <p:ext uri="{BB962C8B-B14F-4D97-AF65-F5344CB8AC3E}">
        <p14:creationId xmlns:p14="http://schemas.microsoft.com/office/powerpoint/2010/main" val="33051801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secHead" preserve="1">
  <p:cSld name="Section Header Sand">
    <p:bg bwMode="gray">
      <p:bgPr>
        <a:solidFill>
          <a:srgbClr val="BA9D8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960120"/>
            <a:ext cx="4114800" cy="1124712"/>
          </a:xfrm>
        </p:spPr>
        <p:txBody>
          <a:bodyPr anchor="b" anchorCtr="0">
            <a:noAutofit/>
          </a:bodyPr>
          <a:lstStyle>
            <a:lvl1pPr algn="l">
              <a:lnSpc>
                <a:spcPct val="90000"/>
              </a:lnSpc>
              <a:defRPr sz="4050" b="0" cap="none">
                <a:solidFill>
                  <a:schemeClr val="bg1"/>
                </a:solidFill>
              </a:defRPr>
            </a:lvl1pPr>
          </a:lstStyle>
          <a:p>
            <a:r>
              <a:rPr lang="en-US" dirty="0"/>
              <a:t>Click to Edit Divider Title</a:t>
            </a:r>
          </a:p>
        </p:txBody>
      </p:sp>
      <p:sp>
        <p:nvSpPr>
          <p:cNvPr id="3" name="Text Placeholder 2"/>
          <p:cNvSpPr>
            <a:spLocks noGrp="1"/>
          </p:cNvSpPr>
          <p:nvPr>
            <p:ph type="body" idx="1"/>
          </p:nvPr>
        </p:nvSpPr>
        <p:spPr>
          <a:xfrm>
            <a:off x="457200" y="2468879"/>
            <a:ext cx="4114800" cy="1371600"/>
          </a:xfrm>
        </p:spPr>
        <p:txBody>
          <a:bodyPr anchor="t" anchorCtr="0">
            <a:noAutofit/>
          </a:bodyPr>
          <a:lstStyle>
            <a:lvl1pPr marL="0" indent="0">
              <a:lnSpc>
                <a:spcPct val="120000"/>
              </a:lnSpc>
              <a:spcBef>
                <a:spcPts val="450"/>
              </a:spcBef>
              <a:buNone/>
              <a:defRPr sz="1650">
                <a:solidFill>
                  <a:schemeClr val="bg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vert="horz" wrap="square" lIns="0" tIns="0" rIns="0" bIns="0" rtlCol="0" anchor="ctr">
            <a:spAutoFit/>
          </a:bodyPr>
          <a:lstStyle>
            <a:lvl1pPr>
              <a:defRPr lang="en-US" smtClean="0"/>
            </a:lvl1pPr>
          </a:lstStyle>
          <a:p>
            <a:r>
              <a:rPr dirty="0">
                <a:solidFill>
                  <a:srgbClr val="000000">
                    <a:lumMod val="50000"/>
                    <a:lumOff val="50000"/>
                  </a:srgbClr>
                </a:solidFill>
              </a:rPr>
              <a:t>COMPANY CONFIDENTIAL  |  FOR INTERNAL USE ONLY  |  DO NOT COPY</a:t>
            </a:r>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1A2DCB2D-F3A1-47AC-A248-15826C4C808C}" type="slidenum">
              <a:rPr lang="en-US" smtClean="0">
                <a:solidFill>
                  <a:srgbClr val="FFFFFF"/>
                </a:solidFill>
              </a:rPr>
              <a:pPr/>
              <a:t>‹#›</a:t>
            </a:fld>
            <a:endParaRPr lang="en-US" dirty="0">
              <a:solidFill>
                <a:srgbClr val="FFFFFF"/>
              </a:solidFill>
            </a:endParaRPr>
          </a:p>
        </p:txBody>
      </p:sp>
      <p:sp>
        <p:nvSpPr>
          <p:cNvPr id="7" name="Freeform 17"/>
          <p:cNvSpPr>
            <a:spLocks/>
          </p:cNvSpPr>
          <p:nvPr/>
        </p:nvSpPr>
        <p:spPr bwMode="gray">
          <a:xfrm>
            <a:off x="1" y="2205569"/>
            <a:ext cx="4530725" cy="179785"/>
          </a:xfrm>
          <a:custGeom>
            <a:avLst/>
            <a:gdLst/>
            <a:ahLst/>
            <a:cxnLst>
              <a:cxn ang="0">
                <a:pos x="2103" y="130"/>
              </a:cxn>
              <a:cxn ang="0">
                <a:pos x="2103" y="130"/>
              </a:cxn>
              <a:cxn ang="0">
                <a:pos x="4451" y="130"/>
              </a:cxn>
              <a:cxn ang="0">
                <a:pos x="4615" y="151"/>
              </a:cxn>
              <a:cxn ang="0">
                <a:pos x="4619" y="152"/>
              </a:cxn>
              <a:cxn ang="0">
                <a:pos x="4718" y="244"/>
              </a:cxn>
              <a:cxn ang="0">
                <a:pos x="4718" y="250"/>
              </a:cxn>
              <a:cxn ang="0">
                <a:pos x="4744" y="250"/>
              </a:cxn>
              <a:cxn ang="0">
                <a:pos x="4744" y="244"/>
              </a:cxn>
              <a:cxn ang="0">
                <a:pos x="4740" y="137"/>
              </a:cxn>
              <a:cxn ang="0">
                <a:pos x="4628" y="24"/>
              </a:cxn>
              <a:cxn ang="0">
                <a:pos x="4628" y="24"/>
              </a:cxn>
              <a:cxn ang="0">
                <a:pos x="4451" y="0"/>
              </a:cxn>
              <a:cxn ang="0">
                <a:pos x="4451" y="1"/>
              </a:cxn>
              <a:cxn ang="0">
                <a:pos x="2159" y="1"/>
              </a:cxn>
              <a:cxn ang="0">
                <a:pos x="0" y="1"/>
              </a:cxn>
              <a:cxn ang="0">
                <a:pos x="0" y="130"/>
              </a:cxn>
              <a:cxn ang="0">
                <a:pos x="2103" y="130"/>
              </a:cxn>
            </a:cxnLst>
            <a:rect l="0" t="0" r="r" b="b"/>
            <a:pathLst>
              <a:path w="4745" h="250">
                <a:moveTo>
                  <a:pt x="2103" y="130"/>
                </a:moveTo>
                <a:lnTo>
                  <a:pt x="2103" y="130"/>
                </a:lnTo>
                <a:lnTo>
                  <a:pt x="4451" y="130"/>
                </a:lnTo>
                <a:cubicBezTo>
                  <a:pt x="4519" y="133"/>
                  <a:pt x="4578" y="140"/>
                  <a:pt x="4615" y="151"/>
                </a:cubicBezTo>
                <a:lnTo>
                  <a:pt x="4619" y="152"/>
                </a:lnTo>
                <a:cubicBezTo>
                  <a:pt x="4652" y="163"/>
                  <a:pt x="4720" y="186"/>
                  <a:pt x="4718" y="244"/>
                </a:cubicBezTo>
                <a:lnTo>
                  <a:pt x="4718" y="250"/>
                </a:lnTo>
                <a:lnTo>
                  <a:pt x="4744" y="250"/>
                </a:lnTo>
                <a:lnTo>
                  <a:pt x="4744" y="244"/>
                </a:lnTo>
                <a:cubicBezTo>
                  <a:pt x="4745" y="213"/>
                  <a:pt x="4743" y="164"/>
                  <a:pt x="4740" y="137"/>
                </a:cubicBezTo>
                <a:cubicBezTo>
                  <a:pt x="4731" y="77"/>
                  <a:pt x="4701" y="47"/>
                  <a:pt x="4628" y="24"/>
                </a:cubicBezTo>
                <a:lnTo>
                  <a:pt x="4628" y="24"/>
                </a:lnTo>
                <a:cubicBezTo>
                  <a:pt x="4591" y="13"/>
                  <a:pt x="4532" y="5"/>
                  <a:pt x="4451" y="0"/>
                </a:cubicBezTo>
                <a:lnTo>
                  <a:pt x="4451" y="1"/>
                </a:lnTo>
                <a:lnTo>
                  <a:pt x="2159" y="1"/>
                </a:lnTo>
                <a:lnTo>
                  <a:pt x="0" y="1"/>
                </a:lnTo>
                <a:lnTo>
                  <a:pt x="0" y="130"/>
                </a:lnTo>
                <a:lnTo>
                  <a:pt x="2103" y="130"/>
                </a:lnTo>
                <a:close/>
              </a:path>
            </a:pathLst>
          </a:custGeom>
          <a:solidFill>
            <a:schemeClr val="bg1"/>
          </a:solidFill>
          <a:ln w="0">
            <a:solidFill>
              <a:schemeClr val="bg1"/>
            </a:solid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US" sz="1350" dirty="0">
              <a:solidFill>
                <a:prstClr val="white"/>
              </a:solidFill>
            </a:endParaRPr>
          </a:p>
        </p:txBody>
      </p:sp>
    </p:spTree>
    <p:extLst>
      <p:ext uri="{BB962C8B-B14F-4D97-AF65-F5344CB8AC3E}">
        <p14:creationId xmlns:p14="http://schemas.microsoft.com/office/powerpoint/2010/main" val="5210226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Aqua">
    <p:bg bwMode="gray">
      <p:bgPr>
        <a:solidFill>
          <a:srgbClr val="5D9674"/>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960120"/>
            <a:ext cx="4114800" cy="1124712"/>
          </a:xfrm>
        </p:spPr>
        <p:txBody>
          <a:bodyPr anchor="b" anchorCtr="0">
            <a:noAutofit/>
          </a:bodyPr>
          <a:lstStyle>
            <a:lvl1pPr algn="l">
              <a:lnSpc>
                <a:spcPct val="90000"/>
              </a:lnSpc>
              <a:defRPr sz="4050" b="0" cap="none">
                <a:solidFill>
                  <a:schemeClr val="bg1"/>
                </a:solidFill>
              </a:defRPr>
            </a:lvl1pPr>
          </a:lstStyle>
          <a:p>
            <a:r>
              <a:rPr lang="en-US" dirty="0"/>
              <a:t>Click to Edit Divider Title</a:t>
            </a:r>
          </a:p>
        </p:txBody>
      </p:sp>
      <p:sp>
        <p:nvSpPr>
          <p:cNvPr id="3" name="Text Placeholder 2"/>
          <p:cNvSpPr>
            <a:spLocks noGrp="1"/>
          </p:cNvSpPr>
          <p:nvPr>
            <p:ph type="body" idx="1"/>
          </p:nvPr>
        </p:nvSpPr>
        <p:spPr>
          <a:xfrm>
            <a:off x="457200" y="2468879"/>
            <a:ext cx="4114800" cy="1371600"/>
          </a:xfrm>
        </p:spPr>
        <p:txBody>
          <a:bodyPr anchor="t" anchorCtr="0">
            <a:noAutofit/>
          </a:bodyPr>
          <a:lstStyle>
            <a:lvl1pPr marL="0" indent="0">
              <a:lnSpc>
                <a:spcPct val="120000"/>
              </a:lnSpc>
              <a:spcBef>
                <a:spcPts val="450"/>
              </a:spcBef>
              <a:buNone/>
              <a:defRPr sz="1650">
                <a:solidFill>
                  <a:schemeClr val="bg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vert="horz" wrap="square" lIns="0" tIns="0" rIns="0" bIns="0" rtlCol="0" anchor="ctr">
            <a:spAutoFit/>
          </a:bodyPr>
          <a:lstStyle>
            <a:lvl1pPr>
              <a:defRPr lang="en-US" smtClean="0"/>
            </a:lvl1pPr>
          </a:lstStyle>
          <a:p>
            <a:r>
              <a:rPr dirty="0">
                <a:solidFill>
                  <a:srgbClr val="000000">
                    <a:lumMod val="50000"/>
                    <a:lumOff val="50000"/>
                  </a:srgbClr>
                </a:solidFill>
              </a:rPr>
              <a:t>COMPANY CONFIDENTIAL  |  FOR INTERNAL USE ONLY  |  DO NOT COPY</a:t>
            </a:r>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1A2DCB2D-F3A1-47AC-A248-15826C4C808C}" type="slidenum">
              <a:rPr lang="en-US" smtClean="0">
                <a:solidFill>
                  <a:srgbClr val="FFFFFF"/>
                </a:solidFill>
              </a:rPr>
              <a:pPr/>
              <a:t>‹#›</a:t>
            </a:fld>
            <a:endParaRPr lang="en-US" dirty="0">
              <a:solidFill>
                <a:srgbClr val="FFFFFF"/>
              </a:solidFill>
            </a:endParaRPr>
          </a:p>
        </p:txBody>
      </p:sp>
      <p:sp>
        <p:nvSpPr>
          <p:cNvPr id="7" name="Freeform 17"/>
          <p:cNvSpPr>
            <a:spLocks/>
          </p:cNvSpPr>
          <p:nvPr/>
        </p:nvSpPr>
        <p:spPr bwMode="gray">
          <a:xfrm>
            <a:off x="1" y="2205569"/>
            <a:ext cx="4530725" cy="179785"/>
          </a:xfrm>
          <a:custGeom>
            <a:avLst/>
            <a:gdLst/>
            <a:ahLst/>
            <a:cxnLst>
              <a:cxn ang="0">
                <a:pos x="2103" y="130"/>
              </a:cxn>
              <a:cxn ang="0">
                <a:pos x="2103" y="130"/>
              </a:cxn>
              <a:cxn ang="0">
                <a:pos x="4451" y="130"/>
              </a:cxn>
              <a:cxn ang="0">
                <a:pos x="4615" y="151"/>
              </a:cxn>
              <a:cxn ang="0">
                <a:pos x="4619" y="152"/>
              </a:cxn>
              <a:cxn ang="0">
                <a:pos x="4718" y="244"/>
              </a:cxn>
              <a:cxn ang="0">
                <a:pos x="4718" y="250"/>
              </a:cxn>
              <a:cxn ang="0">
                <a:pos x="4744" y="250"/>
              </a:cxn>
              <a:cxn ang="0">
                <a:pos x="4744" y="244"/>
              </a:cxn>
              <a:cxn ang="0">
                <a:pos x="4740" y="137"/>
              </a:cxn>
              <a:cxn ang="0">
                <a:pos x="4628" y="24"/>
              </a:cxn>
              <a:cxn ang="0">
                <a:pos x="4628" y="24"/>
              </a:cxn>
              <a:cxn ang="0">
                <a:pos x="4451" y="0"/>
              </a:cxn>
              <a:cxn ang="0">
                <a:pos x="4451" y="1"/>
              </a:cxn>
              <a:cxn ang="0">
                <a:pos x="2159" y="1"/>
              </a:cxn>
              <a:cxn ang="0">
                <a:pos x="0" y="1"/>
              </a:cxn>
              <a:cxn ang="0">
                <a:pos x="0" y="130"/>
              </a:cxn>
              <a:cxn ang="0">
                <a:pos x="2103" y="130"/>
              </a:cxn>
            </a:cxnLst>
            <a:rect l="0" t="0" r="r" b="b"/>
            <a:pathLst>
              <a:path w="4745" h="250">
                <a:moveTo>
                  <a:pt x="2103" y="130"/>
                </a:moveTo>
                <a:lnTo>
                  <a:pt x="2103" y="130"/>
                </a:lnTo>
                <a:lnTo>
                  <a:pt x="4451" y="130"/>
                </a:lnTo>
                <a:cubicBezTo>
                  <a:pt x="4519" y="133"/>
                  <a:pt x="4578" y="140"/>
                  <a:pt x="4615" y="151"/>
                </a:cubicBezTo>
                <a:lnTo>
                  <a:pt x="4619" y="152"/>
                </a:lnTo>
                <a:cubicBezTo>
                  <a:pt x="4652" y="163"/>
                  <a:pt x="4720" y="186"/>
                  <a:pt x="4718" y="244"/>
                </a:cubicBezTo>
                <a:lnTo>
                  <a:pt x="4718" y="250"/>
                </a:lnTo>
                <a:lnTo>
                  <a:pt x="4744" y="250"/>
                </a:lnTo>
                <a:lnTo>
                  <a:pt x="4744" y="244"/>
                </a:lnTo>
                <a:cubicBezTo>
                  <a:pt x="4745" y="213"/>
                  <a:pt x="4743" y="164"/>
                  <a:pt x="4740" y="137"/>
                </a:cubicBezTo>
                <a:cubicBezTo>
                  <a:pt x="4731" y="77"/>
                  <a:pt x="4701" y="47"/>
                  <a:pt x="4628" y="24"/>
                </a:cubicBezTo>
                <a:lnTo>
                  <a:pt x="4628" y="24"/>
                </a:lnTo>
                <a:cubicBezTo>
                  <a:pt x="4591" y="13"/>
                  <a:pt x="4532" y="5"/>
                  <a:pt x="4451" y="0"/>
                </a:cubicBezTo>
                <a:lnTo>
                  <a:pt x="4451" y="1"/>
                </a:lnTo>
                <a:lnTo>
                  <a:pt x="2159" y="1"/>
                </a:lnTo>
                <a:lnTo>
                  <a:pt x="0" y="1"/>
                </a:lnTo>
                <a:lnTo>
                  <a:pt x="0" y="130"/>
                </a:lnTo>
                <a:lnTo>
                  <a:pt x="2103" y="130"/>
                </a:lnTo>
                <a:close/>
              </a:path>
            </a:pathLst>
          </a:custGeom>
          <a:solidFill>
            <a:schemeClr val="bg1"/>
          </a:solidFill>
          <a:ln w="0">
            <a:solidFill>
              <a:schemeClr val="bg1"/>
            </a:solid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US" sz="1350" dirty="0">
              <a:solidFill>
                <a:prstClr val="white"/>
              </a:solidFill>
            </a:endParaRPr>
          </a:p>
        </p:txBody>
      </p:sp>
    </p:spTree>
    <p:extLst>
      <p:ext uri="{BB962C8B-B14F-4D97-AF65-F5344CB8AC3E}">
        <p14:creationId xmlns:p14="http://schemas.microsoft.com/office/powerpoint/2010/main" val="14026492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Section Header Purple">
    <p:bg bwMode="gray">
      <p:bgPr>
        <a:solidFill>
          <a:srgbClr val="815E9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960120"/>
            <a:ext cx="4114800" cy="1124712"/>
          </a:xfrm>
          <a:noFill/>
        </p:spPr>
        <p:txBody>
          <a:bodyPr anchor="b" anchorCtr="0">
            <a:noAutofit/>
          </a:bodyPr>
          <a:lstStyle>
            <a:lvl1pPr algn="l">
              <a:lnSpc>
                <a:spcPct val="90000"/>
              </a:lnSpc>
              <a:defRPr sz="4050" b="0" cap="none">
                <a:solidFill>
                  <a:schemeClr val="bg1"/>
                </a:solidFill>
              </a:defRPr>
            </a:lvl1pPr>
          </a:lstStyle>
          <a:p>
            <a:r>
              <a:rPr lang="en-US" dirty="0"/>
              <a:t>Click to Edit Divider Title</a:t>
            </a:r>
          </a:p>
        </p:txBody>
      </p:sp>
      <p:sp>
        <p:nvSpPr>
          <p:cNvPr id="3" name="Text Placeholder 2"/>
          <p:cNvSpPr>
            <a:spLocks noGrp="1"/>
          </p:cNvSpPr>
          <p:nvPr>
            <p:ph type="body" idx="1"/>
          </p:nvPr>
        </p:nvSpPr>
        <p:spPr>
          <a:xfrm>
            <a:off x="457200" y="2468879"/>
            <a:ext cx="4114800" cy="1371600"/>
          </a:xfrm>
          <a:noFill/>
        </p:spPr>
        <p:txBody>
          <a:bodyPr anchor="t" anchorCtr="0">
            <a:noAutofit/>
          </a:bodyPr>
          <a:lstStyle>
            <a:lvl1pPr marL="0" indent="0">
              <a:lnSpc>
                <a:spcPct val="120000"/>
              </a:lnSpc>
              <a:spcBef>
                <a:spcPts val="450"/>
              </a:spcBef>
              <a:buNone/>
              <a:defRPr sz="1650">
                <a:solidFill>
                  <a:schemeClr val="bg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vert="horz" wrap="square" lIns="0" tIns="0" rIns="0" bIns="0" rtlCol="0" anchor="ctr">
            <a:spAutoFit/>
          </a:bodyPr>
          <a:lstStyle>
            <a:lvl1pPr>
              <a:defRPr lang="en-US" smtClean="0"/>
            </a:lvl1pPr>
          </a:lstStyle>
          <a:p>
            <a:r>
              <a:rPr dirty="0">
                <a:solidFill>
                  <a:srgbClr val="000000">
                    <a:lumMod val="50000"/>
                    <a:lumOff val="50000"/>
                  </a:srgbClr>
                </a:solidFill>
              </a:rPr>
              <a:t>COMPANY CONFIDENTIAL  |  FOR INTERNAL USE ONLY  |  DO NOT COPY</a:t>
            </a:r>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1A2DCB2D-F3A1-47AC-A248-15826C4C808C}" type="slidenum">
              <a:rPr lang="en-US" smtClean="0">
                <a:solidFill>
                  <a:srgbClr val="FFFFFF"/>
                </a:solidFill>
              </a:rPr>
              <a:pPr/>
              <a:t>‹#›</a:t>
            </a:fld>
            <a:endParaRPr lang="en-US" dirty="0">
              <a:solidFill>
                <a:srgbClr val="FFFFFF"/>
              </a:solidFill>
            </a:endParaRPr>
          </a:p>
        </p:txBody>
      </p:sp>
      <p:sp>
        <p:nvSpPr>
          <p:cNvPr id="7" name="Freeform 17"/>
          <p:cNvSpPr>
            <a:spLocks/>
          </p:cNvSpPr>
          <p:nvPr/>
        </p:nvSpPr>
        <p:spPr bwMode="gray">
          <a:xfrm>
            <a:off x="1" y="2205569"/>
            <a:ext cx="4530725" cy="179785"/>
          </a:xfrm>
          <a:custGeom>
            <a:avLst/>
            <a:gdLst/>
            <a:ahLst/>
            <a:cxnLst>
              <a:cxn ang="0">
                <a:pos x="2103" y="130"/>
              </a:cxn>
              <a:cxn ang="0">
                <a:pos x="2103" y="130"/>
              </a:cxn>
              <a:cxn ang="0">
                <a:pos x="4451" y="130"/>
              </a:cxn>
              <a:cxn ang="0">
                <a:pos x="4615" y="151"/>
              </a:cxn>
              <a:cxn ang="0">
                <a:pos x="4619" y="152"/>
              </a:cxn>
              <a:cxn ang="0">
                <a:pos x="4718" y="244"/>
              </a:cxn>
              <a:cxn ang="0">
                <a:pos x="4718" y="250"/>
              </a:cxn>
              <a:cxn ang="0">
                <a:pos x="4744" y="250"/>
              </a:cxn>
              <a:cxn ang="0">
                <a:pos x="4744" y="244"/>
              </a:cxn>
              <a:cxn ang="0">
                <a:pos x="4740" y="137"/>
              </a:cxn>
              <a:cxn ang="0">
                <a:pos x="4628" y="24"/>
              </a:cxn>
              <a:cxn ang="0">
                <a:pos x="4628" y="24"/>
              </a:cxn>
              <a:cxn ang="0">
                <a:pos x="4451" y="0"/>
              </a:cxn>
              <a:cxn ang="0">
                <a:pos x="4451" y="1"/>
              </a:cxn>
              <a:cxn ang="0">
                <a:pos x="2159" y="1"/>
              </a:cxn>
              <a:cxn ang="0">
                <a:pos x="0" y="1"/>
              </a:cxn>
              <a:cxn ang="0">
                <a:pos x="0" y="130"/>
              </a:cxn>
              <a:cxn ang="0">
                <a:pos x="2103" y="130"/>
              </a:cxn>
            </a:cxnLst>
            <a:rect l="0" t="0" r="r" b="b"/>
            <a:pathLst>
              <a:path w="4745" h="250">
                <a:moveTo>
                  <a:pt x="2103" y="130"/>
                </a:moveTo>
                <a:lnTo>
                  <a:pt x="2103" y="130"/>
                </a:lnTo>
                <a:lnTo>
                  <a:pt x="4451" y="130"/>
                </a:lnTo>
                <a:cubicBezTo>
                  <a:pt x="4519" y="133"/>
                  <a:pt x="4578" y="140"/>
                  <a:pt x="4615" y="151"/>
                </a:cubicBezTo>
                <a:lnTo>
                  <a:pt x="4619" y="152"/>
                </a:lnTo>
                <a:cubicBezTo>
                  <a:pt x="4652" y="163"/>
                  <a:pt x="4720" y="186"/>
                  <a:pt x="4718" y="244"/>
                </a:cubicBezTo>
                <a:lnTo>
                  <a:pt x="4718" y="250"/>
                </a:lnTo>
                <a:lnTo>
                  <a:pt x="4744" y="250"/>
                </a:lnTo>
                <a:lnTo>
                  <a:pt x="4744" y="244"/>
                </a:lnTo>
                <a:cubicBezTo>
                  <a:pt x="4745" y="213"/>
                  <a:pt x="4743" y="164"/>
                  <a:pt x="4740" y="137"/>
                </a:cubicBezTo>
                <a:cubicBezTo>
                  <a:pt x="4731" y="77"/>
                  <a:pt x="4701" y="47"/>
                  <a:pt x="4628" y="24"/>
                </a:cubicBezTo>
                <a:lnTo>
                  <a:pt x="4628" y="24"/>
                </a:lnTo>
                <a:cubicBezTo>
                  <a:pt x="4591" y="13"/>
                  <a:pt x="4532" y="5"/>
                  <a:pt x="4451" y="0"/>
                </a:cubicBezTo>
                <a:lnTo>
                  <a:pt x="4451" y="1"/>
                </a:lnTo>
                <a:lnTo>
                  <a:pt x="2159" y="1"/>
                </a:lnTo>
                <a:lnTo>
                  <a:pt x="0" y="1"/>
                </a:lnTo>
                <a:lnTo>
                  <a:pt x="0" y="130"/>
                </a:lnTo>
                <a:lnTo>
                  <a:pt x="2103" y="130"/>
                </a:lnTo>
                <a:close/>
              </a:path>
            </a:pathLst>
          </a:custGeom>
          <a:solidFill>
            <a:schemeClr val="bg1"/>
          </a:solidFill>
          <a:ln w="0">
            <a:solidFill>
              <a:schemeClr val="bg1"/>
            </a:solid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US" sz="1350" dirty="0">
              <a:solidFill>
                <a:prstClr val="white"/>
              </a:solidFill>
            </a:endParaRPr>
          </a:p>
        </p:txBody>
      </p:sp>
    </p:spTree>
    <p:extLst>
      <p:ext uri="{BB962C8B-B14F-4D97-AF65-F5344CB8AC3E}">
        <p14:creationId xmlns:p14="http://schemas.microsoft.com/office/powerpoint/2010/main" val="17616694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secHead" preserve="1">
  <p:cSld name="ALT Section Header Dark Blue">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960120"/>
            <a:ext cx="8229600" cy="1124712"/>
          </a:xfrm>
        </p:spPr>
        <p:txBody>
          <a:bodyPr anchor="b" anchorCtr="0">
            <a:noAutofit/>
          </a:bodyPr>
          <a:lstStyle>
            <a:lvl1pPr algn="l">
              <a:lnSpc>
                <a:spcPct val="90000"/>
              </a:lnSpc>
              <a:defRPr sz="4050" b="0" cap="none">
                <a:solidFill>
                  <a:schemeClr val="bg1"/>
                </a:solidFill>
              </a:defRPr>
            </a:lvl1pPr>
          </a:lstStyle>
          <a:p>
            <a:r>
              <a:rPr lang="en-US" dirty="0"/>
              <a:t>Click to Edit Divider Title</a:t>
            </a:r>
          </a:p>
        </p:txBody>
      </p:sp>
      <p:sp>
        <p:nvSpPr>
          <p:cNvPr id="3" name="Text Placeholder 2"/>
          <p:cNvSpPr>
            <a:spLocks noGrp="1"/>
          </p:cNvSpPr>
          <p:nvPr>
            <p:ph type="body" idx="1"/>
          </p:nvPr>
        </p:nvSpPr>
        <p:spPr>
          <a:xfrm>
            <a:off x="457200" y="2468879"/>
            <a:ext cx="5486400" cy="1371600"/>
          </a:xfrm>
        </p:spPr>
        <p:txBody>
          <a:bodyPr anchor="t" anchorCtr="0">
            <a:noAutofit/>
          </a:bodyPr>
          <a:lstStyle>
            <a:lvl1pPr marL="0" indent="0">
              <a:lnSpc>
                <a:spcPct val="120000"/>
              </a:lnSpc>
              <a:spcBef>
                <a:spcPts val="450"/>
              </a:spcBef>
              <a:buNone/>
              <a:defRPr sz="1650">
                <a:solidFill>
                  <a:schemeClr val="bg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vert="horz" wrap="square" lIns="0" tIns="0" rIns="0" bIns="0" rtlCol="0" anchor="ctr">
            <a:spAutoFit/>
          </a:bodyPr>
          <a:lstStyle>
            <a:lvl1pPr>
              <a:defRPr lang="en-US" smtClean="0"/>
            </a:lvl1pPr>
          </a:lstStyle>
          <a:p>
            <a:r>
              <a:rPr dirty="0">
                <a:solidFill>
                  <a:srgbClr val="000000">
                    <a:lumMod val="50000"/>
                    <a:lumOff val="50000"/>
                  </a:srgbClr>
                </a:solidFill>
              </a:rPr>
              <a:t>COMPANY CONFIDENTIAL  |  FOR INTERNAL USE ONLY  |  DO NOT COPY</a:t>
            </a:r>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1A2DCB2D-F3A1-47AC-A248-15826C4C808C}" type="slidenum">
              <a:rPr lang="en-US" smtClean="0">
                <a:solidFill>
                  <a:srgbClr val="FFFFFF"/>
                </a:solidFill>
              </a:rPr>
              <a:pPr/>
              <a:t>‹#›</a:t>
            </a:fld>
            <a:endParaRPr lang="en-US" dirty="0">
              <a:solidFill>
                <a:srgbClr val="FFFFFF"/>
              </a:solidFill>
            </a:endParaRPr>
          </a:p>
        </p:txBody>
      </p:sp>
      <p:sp>
        <p:nvSpPr>
          <p:cNvPr id="8" name="Freeform 5"/>
          <p:cNvSpPr>
            <a:spLocks/>
          </p:cNvSpPr>
          <p:nvPr/>
        </p:nvSpPr>
        <p:spPr bwMode="gray">
          <a:xfrm>
            <a:off x="451645" y="2206740"/>
            <a:ext cx="8240713" cy="92869"/>
          </a:xfrm>
          <a:custGeom>
            <a:avLst/>
            <a:gdLst/>
            <a:ahLst/>
            <a:cxnLst>
              <a:cxn ang="0">
                <a:pos x="8638" y="79"/>
              </a:cxn>
              <a:cxn ang="0">
                <a:pos x="8638" y="79"/>
              </a:cxn>
              <a:cxn ang="0">
                <a:pos x="8604" y="44"/>
              </a:cxn>
              <a:cxn ang="0">
                <a:pos x="8604" y="44"/>
              </a:cxn>
              <a:cxn ang="0">
                <a:pos x="8548" y="36"/>
              </a:cxn>
              <a:cxn ang="0">
                <a:pos x="8548" y="37"/>
              </a:cxn>
              <a:cxn ang="0">
                <a:pos x="91" y="37"/>
              </a:cxn>
              <a:cxn ang="0">
                <a:pos x="40" y="30"/>
              </a:cxn>
              <a:cxn ang="0">
                <a:pos x="39" y="30"/>
              </a:cxn>
              <a:cxn ang="0">
                <a:pos x="8" y="1"/>
              </a:cxn>
              <a:cxn ang="0">
                <a:pos x="8" y="0"/>
              </a:cxn>
              <a:cxn ang="0">
                <a:pos x="0" y="0"/>
              </a:cxn>
              <a:cxn ang="0">
                <a:pos x="0" y="1"/>
              </a:cxn>
              <a:cxn ang="0">
                <a:pos x="1" y="34"/>
              </a:cxn>
              <a:cxn ang="0">
                <a:pos x="36" y="70"/>
              </a:cxn>
              <a:cxn ang="0">
                <a:pos x="36" y="70"/>
              </a:cxn>
              <a:cxn ang="0">
                <a:pos x="91" y="77"/>
              </a:cxn>
              <a:cxn ang="0">
                <a:pos x="91" y="77"/>
              </a:cxn>
              <a:cxn ang="0">
                <a:pos x="8548" y="77"/>
              </a:cxn>
              <a:cxn ang="0">
                <a:pos x="8599" y="83"/>
              </a:cxn>
              <a:cxn ang="0">
                <a:pos x="8601" y="84"/>
              </a:cxn>
              <a:cxn ang="0">
                <a:pos x="8632" y="113"/>
              </a:cxn>
              <a:cxn ang="0">
                <a:pos x="8632" y="114"/>
              </a:cxn>
              <a:cxn ang="0">
                <a:pos x="8640" y="114"/>
              </a:cxn>
              <a:cxn ang="0">
                <a:pos x="8640" y="113"/>
              </a:cxn>
              <a:cxn ang="0">
                <a:pos x="8638" y="79"/>
              </a:cxn>
            </a:cxnLst>
            <a:rect l="0" t="0" r="r" b="b"/>
            <a:pathLst>
              <a:path w="8640" h="114">
                <a:moveTo>
                  <a:pt x="8638" y="79"/>
                </a:moveTo>
                <a:lnTo>
                  <a:pt x="8638" y="79"/>
                </a:lnTo>
                <a:cubicBezTo>
                  <a:pt x="8635" y="60"/>
                  <a:pt x="8626" y="51"/>
                  <a:pt x="8604" y="44"/>
                </a:cubicBezTo>
                <a:lnTo>
                  <a:pt x="8604" y="44"/>
                </a:lnTo>
                <a:cubicBezTo>
                  <a:pt x="8592" y="40"/>
                  <a:pt x="8573" y="38"/>
                  <a:pt x="8548" y="36"/>
                </a:cubicBezTo>
                <a:lnTo>
                  <a:pt x="8548" y="37"/>
                </a:lnTo>
                <a:lnTo>
                  <a:pt x="91" y="37"/>
                </a:lnTo>
                <a:cubicBezTo>
                  <a:pt x="70" y="35"/>
                  <a:pt x="51" y="33"/>
                  <a:pt x="40" y="30"/>
                </a:cubicBezTo>
                <a:lnTo>
                  <a:pt x="39" y="30"/>
                </a:lnTo>
                <a:cubicBezTo>
                  <a:pt x="28" y="26"/>
                  <a:pt x="7" y="19"/>
                  <a:pt x="8" y="1"/>
                </a:cubicBezTo>
                <a:lnTo>
                  <a:pt x="8" y="0"/>
                </a:lnTo>
                <a:lnTo>
                  <a:pt x="0" y="0"/>
                </a:lnTo>
                <a:lnTo>
                  <a:pt x="0" y="1"/>
                </a:lnTo>
                <a:cubicBezTo>
                  <a:pt x="0" y="11"/>
                  <a:pt x="0" y="26"/>
                  <a:pt x="1" y="34"/>
                </a:cubicBezTo>
                <a:cubicBezTo>
                  <a:pt x="4" y="53"/>
                  <a:pt x="13" y="63"/>
                  <a:pt x="36" y="70"/>
                </a:cubicBezTo>
                <a:lnTo>
                  <a:pt x="36" y="70"/>
                </a:lnTo>
                <a:cubicBezTo>
                  <a:pt x="47" y="73"/>
                  <a:pt x="66" y="75"/>
                  <a:pt x="91" y="77"/>
                </a:cubicBezTo>
                <a:lnTo>
                  <a:pt x="91" y="77"/>
                </a:lnTo>
                <a:lnTo>
                  <a:pt x="8548" y="77"/>
                </a:lnTo>
                <a:cubicBezTo>
                  <a:pt x="8570" y="78"/>
                  <a:pt x="8588" y="80"/>
                  <a:pt x="8599" y="83"/>
                </a:cubicBezTo>
                <a:lnTo>
                  <a:pt x="8601" y="84"/>
                </a:lnTo>
                <a:cubicBezTo>
                  <a:pt x="8611" y="87"/>
                  <a:pt x="8632" y="94"/>
                  <a:pt x="8632" y="113"/>
                </a:cubicBezTo>
                <a:lnTo>
                  <a:pt x="8632" y="114"/>
                </a:lnTo>
                <a:lnTo>
                  <a:pt x="8640" y="114"/>
                </a:lnTo>
                <a:lnTo>
                  <a:pt x="8640" y="113"/>
                </a:lnTo>
                <a:cubicBezTo>
                  <a:pt x="8640" y="103"/>
                  <a:pt x="8639" y="87"/>
                  <a:pt x="8638" y="79"/>
                </a:cubicBezTo>
                <a:close/>
              </a:path>
            </a:pathLst>
          </a:custGeom>
          <a:solidFill>
            <a:schemeClr val="bg1"/>
          </a:solidFill>
          <a:ln w="0">
            <a:no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US" sz="1350" dirty="0">
              <a:solidFill>
                <a:prstClr val="white"/>
              </a:solidFill>
            </a:endParaRPr>
          </a:p>
        </p:txBody>
      </p:sp>
    </p:spTree>
    <p:extLst>
      <p:ext uri="{BB962C8B-B14F-4D97-AF65-F5344CB8AC3E}">
        <p14:creationId xmlns:p14="http://schemas.microsoft.com/office/powerpoint/2010/main" val="2213597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secHead" preserve="1">
  <p:cSld name="ALT Section Header Light Blue">
    <p:bg bwMode="gray">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960120"/>
            <a:ext cx="8229600" cy="1124712"/>
          </a:xfrm>
        </p:spPr>
        <p:txBody>
          <a:bodyPr anchor="b" anchorCtr="0">
            <a:noAutofit/>
          </a:bodyPr>
          <a:lstStyle>
            <a:lvl1pPr algn="l">
              <a:lnSpc>
                <a:spcPct val="90000"/>
              </a:lnSpc>
              <a:defRPr sz="4050" b="0" cap="none">
                <a:solidFill>
                  <a:schemeClr val="bg1"/>
                </a:solidFill>
              </a:defRPr>
            </a:lvl1pPr>
          </a:lstStyle>
          <a:p>
            <a:r>
              <a:rPr lang="en-US" dirty="0"/>
              <a:t>Click to Edit Divider Title</a:t>
            </a:r>
          </a:p>
        </p:txBody>
      </p:sp>
      <p:sp>
        <p:nvSpPr>
          <p:cNvPr id="3" name="Text Placeholder 2"/>
          <p:cNvSpPr>
            <a:spLocks noGrp="1"/>
          </p:cNvSpPr>
          <p:nvPr>
            <p:ph type="body" idx="1"/>
          </p:nvPr>
        </p:nvSpPr>
        <p:spPr>
          <a:xfrm>
            <a:off x="457200" y="2468879"/>
            <a:ext cx="5486400" cy="1371600"/>
          </a:xfrm>
        </p:spPr>
        <p:txBody>
          <a:bodyPr anchor="t" anchorCtr="0">
            <a:noAutofit/>
          </a:bodyPr>
          <a:lstStyle>
            <a:lvl1pPr marL="0" indent="0">
              <a:lnSpc>
                <a:spcPct val="120000"/>
              </a:lnSpc>
              <a:spcBef>
                <a:spcPts val="450"/>
              </a:spcBef>
              <a:buNone/>
              <a:defRPr sz="1650">
                <a:solidFill>
                  <a:schemeClr val="bg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vert="horz" wrap="square" lIns="0" tIns="0" rIns="0" bIns="0" rtlCol="0" anchor="ctr">
            <a:spAutoFit/>
          </a:bodyPr>
          <a:lstStyle>
            <a:lvl1pPr>
              <a:defRPr lang="en-US" smtClean="0"/>
            </a:lvl1pPr>
          </a:lstStyle>
          <a:p>
            <a:r>
              <a:rPr dirty="0">
                <a:solidFill>
                  <a:srgbClr val="000000">
                    <a:lumMod val="50000"/>
                    <a:lumOff val="50000"/>
                  </a:srgbClr>
                </a:solidFill>
              </a:rPr>
              <a:t>COMPANY CONFIDENTIAL  |  FOR INTERNAL USE ONLY  |  DO NOT COPY</a:t>
            </a:r>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1A2DCB2D-F3A1-47AC-A248-15826C4C808C}" type="slidenum">
              <a:rPr lang="en-US" smtClean="0">
                <a:solidFill>
                  <a:srgbClr val="FFFFFF"/>
                </a:solidFill>
              </a:rPr>
              <a:pPr/>
              <a:t>‹#›</a:t>
            </a:fld>
            <a:endParaRPr lang="en-US" dirty="0">
              <a:solidFill>
                <a:srgbClr val="FFFFFF"/>
              </a:solidFill>
            </a:endParaRPr>
          </a:p>
        </p:txBody>
      </p:sp>
      <p:sp>
        <p:nvSpPr>
          <p:cNvPr id="8" name="Freeform 5"/>
          <p:cNvSpPr>
            <a:spLocks/>
          </p:cNvSpPr>
          <p:nvPr/>
        </p:nvSpPr>
        <p:spPr bwMode="gray">
          <a:xfrm>
            <a:off x="451645" y="2206740"/>
            <a:ext cx="8240713" cy="92869"/>
          </a:xfrm>
          <a:custGeom>
            <a:avLst/>
            <a:gdLst/>
            <a:ahLst/>
            <a:cxnLst>
              <a:cxn ang="0">
                <a:pos x="8638" y="79"/>
              </a:cxn>
              <a:cxn ang="0">
                <a:pos x="8638" y="79"/>
              </a:cxn>
              <a:cxn ang="0">
                <a:pos x="8604" y="44"/>
              </a:cxn>
              <a:cxn ang="0">
                <a:pos x="8604" y="44"/>
              </a:cxn>
              <a:cxn ang="0">
                <a:pos x="8548" y="36"/>
              </a:cxn>
              <a:cxn ang="0">
                <a:pos x="8548" y="37"/>
              </a:cxn>
              <a:cxn ang="0">
                <a:pos x="91" y="37"/>
              </a:cxn>
              <a:cxn ang="0">
                <a:pos x="40" y="30"/>
              </a:cxn>
              <a:cxn ang="0">
                <a:pos x="39" y="30"/>
              </a:cxn>
              <a:cxn ang="0">
                <a:pos x="8" y="1"/>
              </a:cxn>
              <a:cxn ang="0">
                <a:pos x="8" y="0"/>
              </a:cxn>
              <a:cxn ang="0">
                <a:pos x="0" y="0"/>
              </a:cxn>
              <a:cxn ang="0">
                <a:pos x="0" y="1"/>
              </a:cxn>
              <a:cxn ang="0">
                <a:pos x="1" y="34"/>
              </a:cxn>
              <a:cxn ang="0">
                <a:pos x="36" y="70"/>
              </a:cxn>
              <a:cxn ang="0">
                <a:pos x="36" y="70"/>
              </a:cxn>
              <a:cxn ang="0">
                <a:pos x="91" y="77"/>
              </a:cxn>
              <a:cxn ang="0">
                <a:pos x="91" y="77"/>
              </a:cxn>
              <a:cxn ang="0">
                <a:pos x="8548" y="77"/>
              </a:cxn>
              <a:cxn ang="0">
                <a:pos x="8599" y="83"/>
              </a:cxn>
              <a:cxn ang="0">
                <a:pos x="8601" y="84"/>
              </a:cxn>
              <a:cxn ang="0">
                <a:pos x="8632" y="113"/>
              </a:cxn>
              <a:cxn ang="0">
                <a:pos x="8632" y="114"/>
              </a:cxn>
              <a:cxn ang="0">
                <a:pos x="8640" y="114"/>
              </a:cxn>
              <a:cxn ang="0">
                <a:pos x="8640" y="113"/>
              </a:cxn>
              <a:cxn ang="0">
                <a:pos x="8638" y="79"/>
              </a:cxn>
            </a:cxnLst>
            <a:rect l="0" t="0" r="r" b="b"/>
            <a:pathLst>
              <a:path w="8640" h="114">
                <a:moveTo>
                  <a:pt x="8638" y="79"/>
                </a:moveTo>
                <a:lnTo>
                  <a:pt x="8638" y="79"/>
                </a:lnTo>
                <a:cubicBezTo>
                  <a:pt x="8635" y="60"/>
                  <a:pt x="8626" y="51"/>
                  <a:pt x="8604" y="44"/>
                </a:cubicBezTo>
                <a:lnTo>
                  <a:pt x="8604" y="44"/>
                </a:lnTo>
                <a:cubicBezTo>
                  <a:pt x="8592" y="40"/>
                  <a:pt x="8573" y="38"/>
                  <a:pt x="8548" y="36"/>
                </a:cubicBezTo>
                <a:lnTo>
                  <a:pt x="8548" y="37"/>
                </a:lnTo>
                <a:lnTo>
                  <a:pt x="91" y="37"/>
                </a:lnTo>
                <a:cubicBezTo>
                  <a:pt x="70" y="35"/>
                  <a:pt x="51" y="33"/>
                  <a:pt x="40" y="30"/>
                </a:cubicBezTo>
                <a:lnTo>
                  <a:pt x="39" y="30"/>
                </a:lnTo>
                <a:cubicBezTo>
                  <a:pt x="28" y="26"/>
                  <a:pt x="7" y="19"/>
                  <a:pt x="8" y="1"/>
                </a:cubicBezTo>
                <a:lnTo>
                  <a:pt x="8" y="0"/>
                </a:lnTo>
                <a:lnTo>
                  <a:pt x="0" y="0"/>
                </a:lnTo>
                <a:lnTo>
                  <a:pt x="0" y="1"/>
                </a:lnTo>
                <a:cubicBezTo>
                  <a:pt x="0" y="11"/>
                  <a:pt x="0" y="26"/>
                  <a:pt x="1" y="34"/>
                </a:cubicBezTo>
                <a:cubicBezTo>
                  <a:pt x="4" y="53"/>
                  <a:pt x="13" y="63"/>
                  <a:pt x="36" y="70"/>
                </a:cubicBezTo>
                <a:lnTo>
                  <a:pt x="36" y="70"/>
                </a:lnTo>
                <a:cubicBezTo>
                  <a:pt x="47" y="73"/>
                  <a:pt x="66" y="75"/>
                  <a:pt x="91" y="77"/>
                </a:cubicBezTo>
                <a:lnTo>
                  <a:pt x="91" y="77"/>
                </a:lnTo>
                <a:lnTo>
                  <a:pt x="8548" y="77"/>
                </a:lnTo>
                <a:cubicBezTo>
                  <a:pt x="8570" y="78"/>
                  <a:pt x="8588" y="80"/>
                  <a:pt x="8599" y="83"/>
                </a:cubicBezTo>
                <a:lnTo>
                  <a:pt x="8601" y="84"/>
                </a:lnTo>
                <a:cubicBezTo>
                  <a:pt x="8611" y="87"/>
                  <a:pt x="8632" y="94"/>
                  <a:pt x="8632" y="113"/>
                </a:cubicBezTo>
                <a:lnTo>
                  <a:pt x="8632" y="114"/>
                </a:lnTo>
                <a:lnTo>
                  <a:pt x="8640" y="114"/>
                </a:lnTo>
                <a:lnTo>
                  <a:pt x="8640" y="113"/>
                </a:lnTo>
                <a:cubicBezTo>
                  <a:pt x="8640" y="103"/>
                  <a:pt x="8639" y="87"/>
                  <a:pt x="8638" y="79"/>
                </a:cubicBezTo>
                <a:close/>
              </a:path>
            </a:pathLst>
          </a:custGeom>
          <a:solidFill>
            <a:schemeClr val="bg1"/>
          </a:solidFill>
          <a:ln w="0">
            <a:no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US" sz="1350" dirty="0">
              <a:solidFill>
                <a:prstClr val="white"/>
              </a:solidFill>
            </a:endParaRPr>
          </a:p>
        </p:txBody>
      </p:sp>
    </p:spTree>
    <p:extLst>
      <p:ext uri="{BB962C8B-B14F-4D97-AF65-F5344CB8AC3E}">
        <p14:creationId xmlns:p14="http://schemas.microsoft.com/office/powerpoint/2010/main" val="13661226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secHead" preserve="1">
  <p:cSld name="ALT Section Header Green">
    <p:bg bwMode="gray">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960120"/>
            <a:ext cx="8229600" cy="1124712"/>
          </a:xfrm>
        </p:spPr>
        <p:txBody>
          <a:bodyPr anchor="b" anchorCtr="0">
            <a:noAutofit/>
          </a:bodyPr>
          <a:lstStyle>
            <a:lvl1pPr algn="l">
              <a:lnSpc>
                <a:spcPct val="90000"/>
              </a:lnSpc>
              <a:defRPr sz="4050" b="0" cap="none">
                <a:solidFill>
                  <a:schemeClr val="bg1"/>
                </a:solidFill>
              </a:defRPr>
            </a:lvl1pPr>
          </a:lstStyle>
          <a:p>
            <a:r>
              <a:rPr lang="en-US" dirty="0"/>
              <a:t>Click to Edit Divider Title</a:t>
            </a:r>
          </a:p>
        </p:txBody>
      </p:sp>
      <p:sp>
        <p:nvSpPr>
          <p:cNvPr id="3" name="Text Placeholder 2"/>
          <p:cNvSpPr>
            <a:spLocks noGrp="1"/>
          </p:cNvSpPr>
          <p:nvPr>
            <p:ph type="body" idx="1"/>
          </p:nvPr>
        </p:nvSpPr>
        <p:spPr>
          <a:xfrm>
            <a:off x="457200" y="2468879"/>
            <a:ext cx="5486400" cy="1371600"/>
          </a:xfrm>
        </p:spPr>
        <p:txBody>
          <a:bodyPr anchor="t" anchorCtr="0">
            <a:noAutofit/>
          </a:bodyPr>
          <a:lstStyle>
            <a:lvl1pPr marL="0" indent="0">
              <a:lnSpc>
                <a:spcPct val="120000"/>
              </a:lnSpc>
              <a:spcBef>
                <a:spcPts val="450"/>
              </a:spcBef>
              <a:buNone/>
              <a:defRPr sz="1650">
                <a:solidFill>
                  <a:schemeClr val="bg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vert="horz" wrap="square" lIns="0" tIns="0" rIns="0" bIns="0" rtlCol="0" anchor="ctr">
            <a:spAutoFit/>
          </a:bodyPr>
          <a:lstStyle>
            <a:lvl1pPr>
              <a:defRPr lang="en-US" smtClean="0"/>
            </a:lvl1pPr>
          </a:lstStyle>
          <a:p>
            <a:r>
              <a:rPr dirty="0">
                <a:solidFill>
                  <a:srgbClr val="000000">
                    <a:lumMod val="50000"/>
                    <a:lumOff val="50000"/>
                  </a:srgbClr>
                </a:solidFill>
              </a:rPr>
              <a:t>COMPANY CONFIDENTIAL  |  FOR INTERNAL USE ONLY  |  DO NOT COPY</a:t>
            </a:r>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1A2DCB2D-F3A1-47AC-A248-15826C4C808C}" type="slidenum">
              <a:rPr lang="en-US" smtClean="0">
                <a:solidFill>
                  <a:srgbClr val="FFFFFF"/>
                </a:solidFill>
              </a:rPr>
              <a:pPr/>
              <a:t>‹#›</a:t>
            </a:fld>
            <a:endParaRPr lang="en-US" dirty="0">
              <a:solidFill>
                <a:srgbClr val="FFFFFF"/>
              </a:solidFill>
            </a:endParaRPr>
          </a:p>
        </p:txBody>
      </p:sp>
      <p:sp>
        <p:nvSpPr>
          <p:cNvPr id="8" name="Freeform 5"/>
          <p:cNvSpPr>
            <a:spLocks/>
          </p:cNvSpPr>
          <p:nvPr/>
        </p:nvSpPr>
        <p:spPr bwMode="gray">
          <a:xfrm>
            <a:off x="451645" y="2206740"/>
            <a:ext cx="8240713" cy="92869"/>
          </a:xfrm>
          <a:custGeom>
            <a:avLst/>
            <a:gdLst/>
            <a:ahLst/>
            <a:cxnLst>
              <a:cxn ang="0">
                <a:pos x="8638" y="79"/>
              </a:cxn>
              <a:cxn ang="0">
                <a:pos x="8638" y="79"/>
              </a:cxn>
              <a:cxn ang="0">
                <a:pos x="8604" y="44"/>
              </a:cxn>
              <a:cxn ang="0">
                <a:pos x="8604" y="44"/>
              </a:cxn>
              <a:cxn ang="0">
                <a:pos x="8548" y="36"/>
              </a:cxn>
              <a:cxn ang="0">
                <a:pos x="8548" y="37"/>
              </a:cxn>
              <a:cxn ang="0">
                <a:pos x="91" y="37"/>
              </a:cxn>
              <a:cxn ang="0">
                <a:pos x="40" y="30"/>
              </a:cxn>
              <a:cxn ang="0">
                <a:pos x="39" y="30"/>
              </a:cxn>
              <a:cxn ang="0">
                <a:pos x="8" y="1"/>
              </a:cxn>
              <a:cxn ang="0">
                <a:pos x="8" y="0"/>
              </a:cxn>
              <a:cxn ang="0">
                <a:pos x="0" y="0"/>
              </a:cxn>
              <a:cxn ang="0">
                <a:pos x="0" y="1"/>
              </a:cxn>
              <a:cxn ang="0">
                <a:pos x="1" y="34"/>
              </a:cxn>
              <a:cxn ang="0">
                <a:pos x="36" y="70"/>
              </a:cxn>
              <a:cxn ang="0">
                <a:pos x="36" y="70"/>
              </a:cxn>
              <a:cxn ang="0">
                <a:pos x="91" y="77"/>
              </a:cxn>
              <a:cxn ang="0">
                <a:pos x="91" y="77"/>
              </a:cxn>
              <a:cxn ang="0">
                <a:pos x="8548" y="77"/>
              </a:cxn>
              <a:cxn ang="0">
                <a:pos x="8599" y="83"/>
              </a:cxn>
              <a:cxn ang="0">
                <a:pos x="8601" y="84"/>
              </a:cxn>
              <a:cxn ang="0">
                <a:pos x="8632" y="113"/>
              </a:cxn>
              <a:cxn ang="0">
                <a:pos x="8632" y="114"/>
              </a:cxn>
              <a:cxn ang="0">
                <a:pos x="8640" y="114"/>
              </a:cxn>
              <a:cxn ang="0">
                <a:pos x="8640" y="113"/>
              </a:cxn>
              <a:cxn ang="0">
                <a:pos x="8638" y="79"/>
              </a:cxn>
            </a:cxnLst>
            <a:rect l="0" t="0" r="r" b="b"/>
            <a:pathLst>
              <a:path w="8640" h="114">
                <a:moveTo>
                  <a:pt x="8638" y="79"/>
                </a:moveTo>
                <a:lnTo>
                  <a:pt x="8638" y="79"/>
                </a:lnTo>
                <a:cubicBezTo>
                  <a:pt x="8635" y="60"/>
                  <a:pt x="8626" y="51"/>
                  <a:pt x="8604" y="44"/>
                </a:cubicBezTo>
                <a:lnTo>
                  <a:pt x="8604" y="44"/>
                </a:lnTo>
                <a:cubicBezTo>
                  <a:pt x="8592" y="40"/>
                  <a:pt x="8573" y="38"/>
                  <a:pt x="8548" y="36"/>
                </a:cubicBezTo>
                <a:lnTo>
                  <a:pt x="8548" y="37"/>
                </a:lnTo>
                <a:lnTo>
                  <a:pt x="91" y="37"/>
                </a:lnTo>
                <a:cubicBezTo>
                  <a:pt x="70" y="35"/>
                  <a:pt x="51" y="33"/>
                  <a:pt x="40" y="30"/>
                </a:cubicBezTo>
                <a:lnTo>
                  <a:pt x="39" y="30"/>
                </a:lnTo>
                <a:cubicBezTo>
                  <a:pt x="28" y="26"/>
                  <a:pt x="7" y="19"/>
                  <a:pt x="8" y="1"/>
                </a:cubicBezTo>
                <a:lnTo>
                  <a:pt x="8" y="0"/>
                </a:lnTo>
                <a:lnTo>
                  <a:pt x="0" y="0"/>
                </a:lnTo>
                <a:lnTo>
                  <a:pt x="0" y="1"/>
                </a:lnTo>
                <a:cubicBezTo>
                  <a:pt x="0" y="11"/>
                  <a:pt x="0" y="26"/>
                  <a:pt x="1" y="34"/>
                </a:cubicBezTo>
                <a:cubicBezTo>
                  <a:pt x="4" y="53"/>
                  <a:pt x="13" y="63"/>
                  <a:pt x="36" y="70"/>
                </a:cubicBezTo>
                <a:lnTo>
                  <a:pt x="36" y="70"/>
                </a:lnTo>
                <a:cubicBezTo>
                  <a:pt x="47" y="73"/>
                  <a:pt x="66" y="75"/>
                  <a:pt x="91" y="77"/>
                </a:cubicBezTo>
                <a:lnTo>
                  <a:pt x="91" y="77"/>
                </a:lnTo>
                <a:lnTo>
                  <a:pt x="8548" y="77"/>
                </a:lnTo>
                <a:cubicBezTo>
                  <a:pt x="8570" y="78"/>
                  <a:pt x="8588" y="80"/>
                  <a:pt x="8599" y="83"/>
                </a:cubicBezTo>
                <a:lnTo>
                  <a:pt x="8601" y="84"/>
                </a:lnTo>
                <a:cubicBezTo>
                  <a:pt x="8611" y="87"/>
                  <a:pt x="8632" y="94"/>
                  <a:pt x="8632" y="113"/>
                </a:cubicBezTo>
                <a:lnTo>
                  <a:pt x="8632" y="114"/>
                </a:lnTo>
                <a:lnTo>
                  <a:pt x="8640" y="114"/>
                </a:lnTo>
                <a:lnTo>
                  <a:pt x="8640" y="113"/>
                </a:lnTo>
                <a:cubicBezTo>
                  <a:pt x="8640" y="103"/>
                  <a:pt x="8639" y="87"/>
                  <a:pt x="8638" y="79"/>
                </a:cubicBezTo>
                <a:close/>
              </a:path>
            </a:pathLst>
          </a:custGeom>
          <a:solidFill>
            <a:schemeClr val="bg1"/>
          </a:solidFill>
          <a:ln w="0">
            <a:no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US" sz="1350" dirty="0">
              <a:solidFill>
                <a:prstClr val="white"/>
              </a:solidFill>
            </a:endParaRPr>
          </a:p>
        </p:txBody>
      </p:sp>
    </p:spTree>
    <p:extLst>
      <p:ext uri="{BB962C8B-B14F-4D97-AF65-F5344CB8AC3E}">
        <p14:creationId xmlns:p14="http://schemas.microsoft.com/office/powerpoint/2010/main" val="3762996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Long Header Title Page">
    <p:bg>
      <p:bgPr>
        <a:solidFill>
          <a:srgbClr val="19B9CA"/>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28600" y="1637772"/>
            <a:ext cx="8686800" cy="449767"/>
          </a:xfrm>
        </p:spPr>
        <p:txBody>
          <a:bodyPr lIns="91440" anchor="t"/>
          <a:lstStyle>
            <a:lvl1pPr algn="ctr">
              <a:defRPr sz="2475" b="1" i="0" cap="none" baseline="0">
                <a:solidFill>
                  <a:schemeClr val="bg1"/>
                </a:solidFill>
                <a:latin typeface="Arial"/>
                <a:cs typeface="Arial"/>
              </a:defRPr>
            </a:lvl1pPr>
          </a:lstStyle>
          <a:p>
            <a:r>
              <a:rPr lang="en-US" dirty="0"/>
              <a:t>INSERT LONG </a:t>
            </a:r>
            <a:br>
              <a:rPr lang="en-US" dirty="0"/>
            </a:br>
            <a:r>
              <a:rPr lang="en-US" dirty="0"/>
              <a:t>TITLE HERE</a:t>
            </a:r>
          </a:p>
        </p:txBody>
      </p:sp>
      <p:sp>
        <p:nvSpPr>
          <p:cNvPr id="3" name="Text Placeholder 2"/>
          <p:cNvSpPr>
            <a:spLocks noGrp="1"/>
          </p:cNvSpPr>
          <p:nvPr>
            <p:ph type="body" idx="1" hasCustomPrompt="1"/>
          </p:nvPr>
        </p:nvSpPr>
        <p:spPr>
          <a:xfrm>
            <a:off x="228600" y="2623382"/>
            <a:ext cx="8686800" cy="303362"/>
          </a:xfrm>
        </p:spPr>
        <p:txBody>
          <a:bodyPr lIns="91440" anchor="t" anchorCtr="0"/>
          <a:lstStyle>
            <a:lvl1pPr marL="0" indent="0" algn="ctr">
              <a:buNone/>
              <a:defRPr sz="1200" b="0" i="0" spc="0" baseline="0">
                <a:solidFill>
                  <a:schemeClr val="bg1"/>
                </a:solidFill>
                <a:latin typeface="Arial"/>
                <a:cs typeface="Arial"/>
              </a:defRPr>
            </a:lvl1pPr>
            <a:lvl2pPr marL="342891" indent="0">
              <a:buNone/>
              <a:defRPr sz="1351">
                <a:solidFill>
                  <a:schemeClr val="tx1">
                    <a:tint val="75000"/>
                  </a:schemeClr>
                </a:solidFill>
              </a:defRPr>
            </a:lvl2pPr>
            <a:lvl3pPr marL="685783" indent="0">
              <a:buNone/>
              <a:defRPr sz="1200">
                <a:solidFill>
                  <a:schemeClr val="tx1">
                    <a:tint val="75000"/>
                  </a:schemeClr>
                </a:solidFill>
              </a:defRPr>
            </a:lvl3pPr>
            <a:lvl4pPr marL="1028674" indent="0">
              <a:buNone/>
              <a:defRPr sz="1051">
                <a:solidFill>
                  <a:schemeClr val="tx1">
                    <a:tint val="75000"/>
                  </a:schemeClr>
                </a:solidFill>
              </a:defRPr>
            </a:lvl4pPr>
            <a:lvl5pPr marL="1371566" indent="0">
              <a:buNone/>
              <a:defRPr sz="1051">
                <a:solidFill>
                  <a:schemeClr val="tx1">
                    <a:tint val="75000"/>
                  </a:schemeClr>
                </a:solidFill>
              </a:defRPr>
            </a:lvl5pPr>
            <a:lvl6pPr marL="1714457" indent="0">
              <a:buNone/>
              <a:defRPr sz="1051">
                <a:solidFill>
                  <a:schemeClr val="tx1">
                    <a:tint val="75000"/>
                  </a:schemeClr>
                </a:solidFill>
              </a:defRPr>
            </a:lvl6pPr>
            <a:lvl7pPr marL="2057349" indent="0">
              <a:buNone/>
              <a:defRPr sz="1051">
                <a:solidFill>
                  <a:schemeClr val="tx1">
                    <a:tint val="75000"/>
                  </a:schemeClr>
                </a:solidFill>
              </a:defRPr>
            </a:lvl7pPr>
            <a:lvl8pPr marL="2400240" indent="0">
              <a:buNone/>
              <a:defRPr sz="1051">
                <a:solidFill>
                  <a:schemeClr val="tx1">
                    <a:tint val="75000"/>
                  </a:schemeClr>
                </a:solidFill>
              </a:defRPr>
            </a:lvl8pPr>
            <a:lvl9pPr marL="2743131" indent="0">
              <a:buNone/>
              <a:defRPr sz="1051">
                <a:solidFill>
                  <a:schemeClr val="tx1">
                    <a:tint val="75000"/>
                  </a:schemeClr>
                </a:solidFill>
              </a:defRPr>
            </a:lvl9pPr>
          </a:lstStyle>
          <a:p>
            <a:pPr lvl="0"/>
            <a:r>
              <a:rPr lang="en-US" dirty="0"/>
              <a:t>Presenter, Presenter Title</a:t>
            </a:r>
          </a:p>
        </p:txBody>
      </p:sp>
      <p:sp>
        <p:nvSpPr>
          <p:cNvPr id="4" name="Date Placeholder 3"/>
          <p:cNvSpPr>
            <a:spLocks noGrp="1"/>
          </p:cNvSpPr>
          <p:nvPr>
            <p:ph type="dt" sz="half" idx="10"/>
          </p:nvPr>
        </p:nvSpPr>
        <p:spPr>
          <a:xfrm>
            <a:off x="228600" y="4772061"/>
            <a:ext cx="2133600" cy="273844"/>
          </a:xfrm>
          <a:prstGeom prst="rect">
            <a:avLst/>
          </a:prstGeom>
        </p:spPr>
        <p:txBody>
          <a:bodyPr/>
          <a:lstStyle>
            <a:lvl1pPr>
              <a:defRPr>
                <a:solidFill>
                  <a:schemeClr val="bg1"/>
                </a:solidFill>
              </a:defRPr>
            </a:lvl1pPr>
          </a:lstStyle>
          <a:p>
            <a:endParaRPr lang="en-US" dirty="0">
              <a:solidFill>
                <a:prstClr val="white"/>
              </a:solidFill>
            </a:endParaRPr>
          </a:p>
        </p:txBody>
      </p:sp>
      <p:cxnSp>
        <p:nvCxnSpPr>
          <p:cNvPr id="9" name="Straight Connector 8"/>
          <p:cNvCxnSpPr/>
          <p:nvPr userDrawn="1"/>
        </p:nvCxnSpPr>
        <p:spPr>
          <a:xfrm>
            <a:off x="1143004" y="4807088"/>
            <a:ext cx="7765817"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2" name="Picture 11" descr="CC_Horz_KO_Logo.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3707" y="4665341"/>
            <a:ext cx="879592" cy="346680"/>
          </a:xfrm>
          <a:prstGeom prst="rect">
            <a:avLst/>
          </a:prstGeom>
        </p:spPr>
      </p:pic>
      <p:sp>
        <p:nvSpPr>
          <p:cNvPr id="8" name="Slide Number Placeholder 5"/>
          <p:cNvSpPr>
            <a:spLocks noGrp="1"/>
          </p:cNvSpPr>
          <p:nvPr>
            <p:ph type="sldNum" sz="quarter" idx="4"/>
          </p:nvPr>
        </p:nvSpPr>
        <p:spPr>
          <a:xfrm>
            <a:off x="8183785" y="4772061"/>
            <a:ext cx="731619" cy="273844"/>
          </a:xfrm>
          <a:prstGeom prst="rect">
            <a:avLst/>
          </a:prstGeom>
        </p:spPr>
        <p:txBody>
          <a:bodyPr vert="horz" lIns="91440" tIns="45720" rIns="91440" bIns="45720" rtlCol="0" anchor="ctr"/>
          <a:lstStyle>
            <a:lvl1pPr algn="r">
              <a:defRPr sz="525" b="1" i="0">
                <a:solidFill>
                  <a:schemeClr val="bg1"/>
                </a:solidFill>
                <a:latin typeface="Arial"/>
                <a:cs typeface="Arial"/>
              </a:defRPr>
            </a:lvl1pPr>
          </a:lstStyle>
          <a:p>
            <a:fld id="{C8146628-1A01-9741-8A8B-916D51547CC7}" type="slidenum">
              <a:rPr lang="en-US" smtClean="0"/>
              <a:pPr/>
              <a:t>‹#›</a:t>
            </a:fld>
            <a:endParaRPr lang="en-US" dirty="0"/>
          </a:p>
        </p:txBody>
      </p:sp>
    </p:spTree>
    <p:extLst>
      <p:ext uri="{BB962C8B-B14F-4D97-AF65-F5344CB8AC3E}">
        <p14:creationId xmlns:p14="http://schemas.microsoft.com/office/powerpoint/2010/main" val="254452309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secHead" preserve="1">
  <p:cSld name="ALT Section Header Sand">
    <p:bg bwMode="gray">
      <p:bgPr>
        <a:solidFill>
          <a:srgbClr val="BA9D8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960120"/>
            <a:ext cx="8229600" cy="1124712"/>
          </a:xfrm>
        </p:spPr>
        <p:txBody>
          <a:bodyPr anchor="b" anchorCtr="0">
            <a:noAutofit/>
          </a:bodyPr>
          <a:lstStyle>
            <a:lvl1pPr algn="l">
              <a:lnSpc>
                <a:spcPct val="90000"/>
              </a:lnSpc>
              <a:defRPr sz="4050" b="0" cap="none">
                <a:solidFill>
                  <a:schemeClr val="bg1"/>
                </a:solidFill>
              </a:defRPr>
            </a:lvl1pPr>
          </a:lstStyle>
          <a:p>
            <a:r>
              <a:rPr lang="en-US" dirty="0"/>
              <a:t>Click to Edit Divider Title</a:t>
            </a:r>
          </a:p>
        </p:txBody>
      </p:sp>
      <p:sp>
        <p:nvSpPr>
          <p:cNvPr id="3" name="Text Placeholder 2"/>
          <p:cNvSpPr>
            <a:spLocks noGrp="1"/>
          </p:cNvSpPr>
          <p:nvPr>
            <p:ph type="body" idx="1"/>
          </p:nvPr>
        </p:nvSpPr>
        <p:spPr>
          <a:xfrm>
            <a:off x="457200" y="2468879"/>
            <a:ext cx="5486400" cy="1371600"/>
          </a:xfrm>
        </p:spPr>
        <p:txBody>
          <a:bodyPr anchor="t" anchorCtr="0">
            <a:noAutofit/>
          </a:bodyPr>
          <a:lstStyle>
            <a:lvl1pPr marL="0" indent="0">
              <a:lnSpc>
                <a:spcPct val="120000"/>
              </a:lnSpc>
              <a:spcBef>
                <a:spcPts val="450"/>
              </a:spcBef>
              <a:buNone/>
              <a:defRPr sz="1650">
                <a:solidFill>
                  <a:schemeClr val="bg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vert="horz" wrap="square" lIns="0" tIns="0" rIns="0" bIns="0" rtlCol="0" anchor="ctr">
            <a:spAutoFit/>
          </a:bodyPr>
          <a:lstStyle>
            <a:lvl1pPr>
              <a:defRPr lang="en-US" smtClean="0"/>
            </a:lvl1pPr>
          </a:lstStyle>
          <a:p>
            <a:r>
              <a:rPr dirty="0">
                <a:solidFill>
                  <a:srgbClr val="000000">
                    <a:lumMod val="50000"/>
                    <a:lumOff val="50000"/>
                  </a:srgbClr>
                </a:solidFill>
              </a:rPr>
              <a:t>COMPANY CONFIDENTIAL  |  FOR INTERNAL USE ONLY  |  DO NOT COPY</a:t>
            </a:r>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1A2DCB2D-F3A1-47AC-A248-15826C4C808C}" type="slidenum">
              <a:rPr lang="en-US" smtClean="0">
                <a:solidFill>
                  <a:srgbClr val="FFFFFF"/>
                </a:solidFill>
              </a:rPr>
              <a:pPr/>
              <a:t>‹#›</a:t>
            </a:fld>
            <a:endParaRPr lang="en-US" dirty="0">
              <a:solidFill>
                <a:srgbClr val="FFFFFF"/>
              </a:solidFill>
            </a:endParaRPr>
          </a:p>
        </p:txBody>
      </p:sp>
      <p:sp>
        <p:nvSpPr>
          <p:cNvPr id="8" name="Freeform 5"/>
          <p:cNvSpPr>
            <a:spLocks/>
          </p:cNvSpPr>
          <p:nvPr/>
        </p:nvSpPr>
        <p:spPr bwMode="gray">
          <a:xfrm>
            <a:off x="451645" y="2206740"/>
            <a:ext cx="8240713" cy="92869"/>
          </a:xfrm>
          <a:custGeom>
            <a:avLst/>
            <a:gdLst/>
            <a:ahLst/>
            <a:cxnLst>
              <a:cxn ang="0">
                <a:pos x="8638" y="79"/>
              </a:cxn>
              <a:cxn ang="0">
                <a:pos x="8638" y="79"/>
              </a:cxn>
              <a:cxn ang="0">
                <a:pos x="8604" y="44"/>
              </a:cxn>
              <a:cxn ang="0">
                <a:pos x="8604" y="44"/>
              </a:cxn>
              <a:cxn ang="0">
                <a:pos x="8548" y="36"/>
              </a:cxn>
              <a:cxn ang="0">
                <a:pos x="8548" y="37"/>
              </a:cxn>
              <a:cxn ang="0">
                <a:pos x="91" y="37"/>
              </a:cxn>
              <a:cxn ang="0">
                <a:pos x="40" y="30"/>
              </a:cxn>
              <a:cxn ang="0">
                <a:pos x="39" y="30"/>
              </a:cxn>
              <a:cxn ang="0">
                <a:pos x="8" y="1"/>
              </a:cxn>
              <a:cxn ang="0">
                <a:pos x="8" y="0"/>
              </a:cxn>
              <a:cxn ang="0">
                <a:pos x="0" y="0"/>
              </a:cxn>
              <a:cxn ang="0">
                <a:pos x="0" y="1"/>
              </a:cxn>
              <a:cxn ang="0">
                <a:pos x="1" y="34"/>
              </a:cxn>
              <a:cxn ang="0">
                <a:pos x="36" y="70"/>
              </a:cxn>
              <a:cxn ang="0">
                <a:pos x="36" y="70"/>
              </a:cxn>
              <a:cxn ang="0">
                <a:pos x="91" y="77"/>
              </a:cxn>
              <a:cxn ang="0">
                <a:pos x="91" y="77"/>
              </a:cxn>
              <a:cxn ang="0">
                <a:pos x="8548" y="77"/>
              </a:cxn>
              <a:cxn ang="0">
                <a:pos x="8599" y="83"/>
              </a:cxn>
              <a:cxn ang="0">
                <a:pos x="8601" y="84"/>
              </a:cxn>
              <a:cxn ang="0">
                <a:pos x="8632" y="113"/>
              </a:cxn>
              <a:cxn ang="0">
                <a:pos x="8632" y="114"/>
              </a:cxn>
              <a:cxn ang="0">
                <a:pos x="8640" y="114"/>
              </a:cxn>
              <a:cxn ang="0">
                <a:pos x="8640" y="113"/>
              </a:cxn>
              <a:cxn ang="0">
                <a:pos x="8638" y="79"/>
              </a:cxn>
            </a:cxnLst>
            <a:rect l="0" t="0" r="r" b="b"/>
            <a:pathLst>
              <a:path w="8640" h="114">
                <a:moveTo>
                  <a:pt x="8638" y="79"/>
                </a:moveTo>
                <a:lnTo>
                  <a:pt x="8638" y="79"/>
                </a:lnTo>
                <a:cubicBezTo>
                  <a:pt x="8635" y="60"/>
                  <a:pt x="8626" y="51"/>
                  <a:pt x="8604" y="44"/>
                </a:cubicBezTo>
                <a:lnTo>
                  <a:pt x="8604" y="44"/>
                </a:lnTo>
                <a:cubicBezTo>
                  <a:pt x="8592" y="40"/>
                  <a:pt x="8573" y="38"/>
                  <a:pt x="8548" y="36"/>
                </a:cubicBezTo>
                <a:lnTo>
                  <a:pt x="8548" y="37"/>
                </a:lnTo>
                <a:lnTo>
                  <a:pt x="91" y="37"/>
                </a:lnTo>
                <a:cubicBezTo>
                  <a:pt x="70" y="35"/>
                  <a:pt x="51" y="33"/>
                  <a:pt x="40" y="30"/>
                </a:cubicBezTo>
                <a:lnTo>
                  <a:pt x="39" y="30"/>
                </a:lnTo>
                <a:cubicBezTo>
                  <a:pt x="28" y="26"/>
                  <a:pt x="7" y="19"/>
                  <a:pt x="8" y="1"/>
                </a:cubicBezTo>
                <a:lnTo>
                  <a:pt x="8" y="0"/>
                </a:lnTo>
                <a:lnTo>
                  <a:pt x="0" y="0"/>
                </a:lnTo>
                <a:lnTo>
                  <a:pt x="0" y="1"/>
                </a:lnTo>
                <a:cubicBezTo>
                  <a:pt x="0" y="11"/>
                  <a:pt x="0" y="26"/>
                  <a:pt x="1" y="34"/>
                </a:cubicBezTo>
                <a:cubicBezTo>
                  <a:pt x="4" y="53"/>
                  <a:pt x="13" y="63"/>
                  <a:pt x="36" y="70"/>
                </a:cubicBezTo>
                <a:lnTo>
                  <a:pt x="36" y="70"/>
                </a:lnTo>
                <a:cubicBezTo>
                  <a:pt x="47" y="73"/>
                  <a:pt x="66" y="75"/>
                  <a:pt x="91" y="77"/>
                </a:cubicBezTo>
                <a:lnTo>
                  <a:pt x="91" y="77"/>
                </a:lnTo>
                <a:lnTo>
                  <a:pt x="8548" y="77"/>
                </a:lnTo>
                <a:cubicBezTo>
                  <a:pt x="8570" y="78"/>
                  <a:pt x="8588" y="80"/>
                  <a:pt x="8599" y="83"/>
                </a:cubicBezTo>
                <a:lnTo>
                  <a:pt x="8601" y="84"/>
                </a:lnTo>
                <a:cubicBezTo>
                  <a:pt x="8611" y="87"/>
                  <a:pt x="8632" y="94"/>
                  <a:pt x="8632" y="113"/>
                </a:cubicBezTo>
                <a:lnTo>
                  <a:pt x="8632" y="114"/>
                </a:lnTo>
                <a:lnTo>
                  <a:pt x="8640" y="114"/>
                </a:lnTo>
                <a:lnTo>
                  <a:pt x="8640" y="113"/>
                </a:lnTo>
                <a:cubicBezTo>
                  <a:pt x="8640" y="103"/>
                  <a:pt x="8639" y="87"/>
                  <a:pt x="8638" y="79"/>
                </a:cubicBezTo>
                <a:close/>
              </a:path>
            </a:pathLst>
          </a:custGeom>
          <a:solidFill>
            <a:schemeClr val="bg1"/>
          </a:solidFill>
          <a:ln w="0">
            <a:no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US" sz="1350" dirty="0">
              <a:solidFill>
                <a:prstClr val="white"/>
              </a:solidFill>
            </a:endParaRPr>
          </a:p>
        </p:txBody>
      </p:sp>
    </p:spTree>
    <p:extLst>
      <p:ext uri="{BB962C8B-B14F-4D97-AF65-F5344CB8AC3E}">
        <p14:creationId xmlns:p14="http://schemas.microsoft.com/office/powerpoint/2010/main" val="14063829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secHead" preserve="1">
  <p:cSld name="ALT Section Header Aqua">
    <p:bg bwMode="gray">
      <p:bgPr>
        <a:solidFill>
          <a:srgbClr val="5D9674"/>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960120"/>
            <a:ext cx="8229600" cy="1124712"/>
          </a:xfrm>
        </p:spPr>
        <p:txBody>
          <a:bodyPr anchor="b" anchorCtr="0">
            <a:noAutofit/>
          </a:bodyPr>
          <a:lstStyle>
            <a:lvl1pPr algn="l">
              <a:lnSpc>
                <a:spcPct val="90000"/>
              </a:lnSpc>
              <a:defRPr sz="4050" b="0" cap="none">
                <a:solidFill>
                  <a:schemeClr val="bg1"/>
                </a:solidFill>
              </a:defRPr>
            </a:lvl1pPr>
          </a:lstStyle>
          <a:p>
            <a:r>
              <a:rPr lang="en-US" dirty="0"/>
              <a:t>Click to Edit Divider Title</a:t>
            </a:r>
          </a:p>
        </p:txBody>
      </p:sp>
      <p:sp>
        <p:nvSpPr>
          <p:cNvPr id="3" name="Text Placeholder 2"/>
          <p:cNvSpPr>
            <a:spLocks noGrp="1"/>
          </p:cNvSpPr>
          <p:nvPr>
            <p:ph type="body" idx="1"/>
          </p:nvPr>
        </p:nvSpPr>
        <p:spPr>
          <a:xfrm>
            <a:off x="457200" y="2468879"/>
            <a:ext cx="5486400" cy="1371600"/>
          </a:xfrm>
        </p:spPr>
        <p:txBody>
          <a:bodyPr anchor="t" anchorCtr="0">
            <a:noAutofit/>
          </a:bodyPr>
          <a:lstStyle>
            <a:lvl1pPr marL="0" indent="0">
              <a:lnSpc>
                <a:spcPct val="120000"/>
              </a:lnSpc>
              <a:spcBef>
                <a:spcPts val="450"/>
              </a:spcBef>
              <a:buNone/>
              <a:defRPr sz="1650">
                <a:solidFill>
                  <a:schemeClr val="bg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vert="horz" wrap="square" lIns="0" tIns="0" rIns="0" bIns="0" rtlCol="0" anchor="ctr">
            <a:spAutoFit/>
          </a:bodyPr>
          <a:lstStyle>
            <a:lvl1pPr>
              <a:defRPr lang="en-US" smtClean="0"/>
            </a:lvl1pPr>
          </a:lstStyle>
          <a:p>
            <a:r>
              <a:rPr dirty="0">
                <a:solidFill>
                  <a:srgbClr val="000000">
                    <a:lumMod val="50000"/>
                    <a:lumOff val="50000"/>
                  </a:srgbClr>
                </a:solidFill>
              </a:rPr>
              <a:t>COMPANY CONFIDENTIAL  |  FOR INTERNAL USE ONLY  |  DO NOT COPY</a:t>
            </a:r>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1A2DCB2D-F3A1-47AC-A248-15826C4C808C}" type="slidenum">
              <a:rPr lang="en-US" smtClean="0">
                <a:solidFill>
                  <a:srgbClr val="FFFFFF"/>
                </a:solidFill>
              </a:rPr>
              <a:pPr/>
              <a:t>‹#›</a:t>
            </a:fld>
            <a:endParaRPr lang="en-US" dirty="0">
              <a:solidFill>
                <a:srgbClr val="FFFFFF"/>
              </a:solidFill>
            </a:endParaRPr>
          </a:p>
        </p:txBody>
      </p:sp>
      <p:sp>
        <p:nvSpPr>
          <p:cNvPr id="8" name="Freeform 5"/>
          <p:cNvSpPr>
            <a:spLocks/>
          </p:cNvSpPr>
          <p:nvPr/>
        </p:nvSpPr>
        <p:spPr bwMode="gray">
          <a:xfrm>
            <a:off x="451645" y="2206740"/>
            <a:ext cx="8240713" cy="92869"/>
          </a:xfrm>
          <a:custGeom>
            <a:avLst/>
            <a:gdLst/>
            <a:ahLst/>
            <a:cxnLst>
              <a:cxn ang="0">
                <a:pos x="8638" y="79"/>
              </a:cxn>
              <a:cxn ang="0">
                <a:pos x="8638" y="79"/>
              </a:cxn>
              <a:cxn ang="0">
                <a:pos x="8604" y="44"/>
              </a:cxn>
              <a:cxn ang="0">
                <a:pos x="8604" y="44"/>
              </a:cxn>
              <a:cxn ang="0">
                <a:pos x="8548" y="36"/>
              </a:cxn>
              <a:cxn ang="0">
                <a:pos x="8548" y="37"/>
              </a:cxn>
              <a:cxn ang="0">
                <a:pos x="91" y="37"/>
              </a:cxn>
              <a:cxn ang="0">
                <a:pos x="40" y="30"/>
              </a:cxn>
              <a:cxn ang="0">
                <a:pos x="39" y="30"/>
              </a:cxn>
              <a:cxn ang="0">
                <a:pos x="8" y="1"/>
              </a:cxn>
              <a:cxn ang="0">
                <a:pos x="8" y="0"/>
              </a:cxn>
              <a:cxn ang="0">
                <a:pos x="0" y="0"/>
              </a:cxn>
              <a:cxn ang="0">
                <a:pos x="0" y="1"/>
              </a:cxn>
              <a:cxn ang="0">
                <a:pos x="1" y="34"/>
              </a:cxn>
              <a:cxn ang="0">
                <a:pos x="36" y="70"/>
              </a:cxn>
              <a:cxn ang="0">
                <a:pos x="36" y="70"/>
              </a:cxn>
              <a:cxn ang="0">
                <a:pos x="91" y="77"/>
              </a:cxn>
              <a:cxn ang="0">
                <a:pos x="91" y="77"/>
              </a:cxn>
              <a:cxn ang="0">
                <a:pos x="8548" y="77"/>
              </a:cxn>
              <a:cxn ang="0">
                <a:pos x="8599" y="83"/>
              </a:cxn>
              <a:cxn ang="0">
                <a:pos x="8601" y="84"/>
              </a:cxn>
              <a:cxn ang="0">
                <a:pos x="8632" y="113"/>
              </a:cxn>
              <a:cxn ang="0">
                <a:pos x="8632" y="114"/>
              </a:cxn>
              <a:cxn ang="0">
                <a:pos x="8640" y="114"/>
              </a:cxn>
              <a:cxn ang="0">
                <a:pos x="8640" y="113"/>
              </a:cxn>
              <a:cxn ang="0">
                <a:pos x="8638" y="79"/>
              </a:cxn>
            </a:cxnLst>
            <a:rect l="0" t="0" r="r" b="b"/>
            <a:pathLst>
              <a:path w="8640" h="114">
                <a:moveTo>
                  <a:pt x="8638" y="79"/>
                </a:moveTo>
                <a:lnTo>
                  <a:pt x="8638" y="79"/>
                </a:lnTo>
                <a:cubicBezTo>
                  <a:pt x="8635" y="60"/>
                  <a:pt x="8626" y="51"/>
                  <a:pt x="8604" y="44"/>
                </a:cubicBezTo>
                <a:lnTo>
                  <a:pt x="8604" y="44"/>
                </a:lnTo>
                <a:cubicBezTo>
                  <a:pt x="8592" y="40"/>
                  <a:pt x="8573" y="38"/>
                  <a:pt x="8548" y="36"/>
                </a:cubicBezTo>
                <a:lnTo>
                  <a:pt x="8548" y="37"/>
                </a:lnTo>
                <a:lnTo>
                  <a:pt x="91" y="37"/>
                </a:lnTo>
                <a:cubicBezTo>
                  <a:pt x="70" y="35"/>
                  <a:pt x="51" y="33"/>
                  <a:pt x="40" y="30"/>
                </a:cubicBezTo>
                <a:lnTo>
                  <a:pt x="39" y="30"/>
                </a:lnTo>
                <a:cubicBezTo>
                  <a:pt x="28" y="26"/>
                  <a:pt x="7" y="19"/>
                  <a:pt x="8" y="1"/>
                </a:cubicBezTo>
                <a:lnTo>
                  <a:pt x="8" y="0"/>
                </a:lnTo>
                <a:lnTo>
                  <a:pt x="0" y="0"/>
                </a:lnTo>
                <a:lnTo>
                  <a:pt x="0" y="1"/>
                </a:lnTo>
                <a:cubicBezTo>
                  <a:pt x="0" y="11"/>
                  <a:pt x="0" y="26"/>
                  <a:pt x="1" y="34"/>
                </a:cubicBezTo>
                <a:cubicBezTo>
                  <a:pt x="4" y="53"/>
                  <a:pt x="13" y="63"/>
                  <a:pt x="36" y="70"/>
                </a:cubicBezTo>
                <a:lnTo>
                  <a:pt x="36" y="70"/>
                </a:lnTo>
                <a:cubicBezTo>
                  <a:pt x="47" y="73"/>
                  <a:pt x="66" y="75"/>
                  <a:pt x="91" y="77"/>
                </a:cubicBezTo>
                <a:lnTo>
                  <a:pt x="91" y="77"/>
                </a:lnTo>
                <a:lnTo>
                  <a:pt x="8548" y="77"/>
                </a:lnTo>
                <a:cubicBezTo>
                  <a:pt x="8570" y="78"/>
                  <a:pt x="8588" y="80"/>
                  <a:pt x="8599" y="83"/>
                </a:cubicBezTo>
                <a:lnTo>
                  <a:pt x="8601" y="84"/>
                </a:lnTo>
                <a:cubicBezTo>
                  <a:pt x="8611" y="87"/>
                  <a:pt x="8632" y="94"/>
                  <a:pt x="8632" y="113"/>
                </a:cubicBezTo>
                <a:lnTo>
                  <a:pt x="8632" y="114"/>
                </a:lnTo>
                <a:lnTo>
                  <a:pt x="8640" y="114"/>
                </a:lnTo>
                <a:lnTo>
                  <a:pt x="8640" y="113"/>
                </a:lnTo>
                <a:cubicBezTo>
                  <a:pt x="8640" y="103"/>
                  <a:pt x="8639" y="87"/>
                  <a:pt x="8638" y="79"/>
                </a:cubicBezTo>
                <a:close/>
              </a:path>
            </a:pathLst>
          </a:custGeom>
          <a:solidFill>
            <a:schemeClr val="bg1"/>
          </a:solidFill>
          <a:ln w="0">
            <a:no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US" sz="1350" dirty="0">
              <a:solidFill>
                <a:prstClr val="white"/>
              </a:solidFill>
            </a:endParaRPr>
          </a:p>
        </p:txBody>
      </p:sp>
    </p:spTree>
    <p:extLst>
      <p:ext uri="{BB962C8B-B14F-4D97-AF65-F5344CB8AC3E}">
        <p14:creationId xmlns:p14="http://schemas.microsoft.com/office/powerpoint/2010/main" val="4596016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secHead" preserve="1">
  <p:cSld name="ALT Section Header Purple">
    <p:bg bwMode="gray">
      <p:bgPr>
        <a:solidFill>
          <a:srgbClr val="815E9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960120"/>
            <a:ext cx="8229600" cy="1124712"/>
          </a:xfrm>
        </p:spPr>
        <p:txBody>
          <a:bodyPr anchor="b" anchorCtr="0">
            <a:noAutofit/>
          </a:bodyPr>
          <a:lstStyle>
            <a:lvl1pPr algn="l">
              <a:lnSpc>
                <a:spcPct val="90000"/>
              </a:lnSpc>
              <a:defRPr sz="4050" b="0" cap="none">
                <a:solidFill>
                  <a:schemeClr val="bg1"/>
                </a:solidFill>
              </a:defRPr>
            </a:lvl1pPr>
          </a:lstStyle>
          <a:p>
            <a:r>
              <a:rPr lang="en-US" dirty="0"/>
              <a:t>Click to Edit Divider Title</a:t>
            </a:r>
          </a:p>
        </p:txBody>
      </p:sp>
      <p:sp>
        <p:nvSpPr>
          <p:cNvPr id="3" name="Text Placeholder 2"/>
          <p:cNvSpPr>
            <a:spLocks noGrp="1"/>
          </p:cNvSpPr>
          <p:nvPr>
            <p:ph type="body" idx="1"/>
          </p:nvPr>
        </p:nvSpPr>
        <p:spPr>
          <a:xfrm>
            <a:off x="457200" y="2468879"/>
            <a:ext cx="5486400" cy="1371600"/>
          </a:xfrm>
        </p:spPr>
        <p:txBody>
          <a:bodyPr anchor="t" anchorCtr="0">
            <a:noAutofit/>
          </a:bodyPr>
          <a:lstStyle>
            <a:lvl1pPr marL="0" indent="0">
              <a:lnSpc>
                <a:spcPct val="120000"/>
              </a:lnSpc>
              <a:spcBef>
                <a:spcPts val="450"/>
              </a:spcBef>
              <a:buNone/>
              <a:defRPr sz="1650">
                <a:solidFill>
                  <a:schemeClr val="bg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vert="horz" wrap="square" lIns="0" tIns="0" rIns="0" bIns="0" rtlCol="0" anchor="ctr">
            <a:spAutoFit/>
          </a:bodyPr>
          <a:lstStyle>
            <a:lvl1pPr>
              <a:defRPr lang="en-US" smtClean="0"/>
            </a:lvl1pPr>
          </a:lstStyle>
          <a:p>
            <a:r>
              <a:rPr dirty="0">
                <a:solidFill>
                  <a:srgbClr val="000000">
                    <a:lumMod val="50000"/>
                    <a:lumOff val="50000"/>
                  </a:srgbClr>
                </a:solidFill>
              </a:rPr>
              <a:t>COMPANY CONFIDENTIAL  |  FOR INTERNAL USE ONLY  |  DO NOT COPY</a:t>
            </a:r>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1A2DCB2D-F3A1-47AC-A248-15826C4C808C}" type="slidenum">
              <a:rPr lang="en-US" smtClean="0">
                <a:solidFill>
                  <a:srgbClr val="FFFFFF"/>
                </a:solidFill>
              </a:rPr>
              <a:pPr/>
              <a:t>‹#›</a:t>
            </a:fld>
            <a:endParaRPr lang="en-US" dirty="0">
              <a:solidFill>
                <a:srgbClr val="FFFFFF"/>
              </a:solidFill>
            </a:endParaRPr>
          </a:p>
        </p:txBody>
      </p:sp>
      <p:sp>
        <p:nvSpPr>
          <p:cNvPr id="9" name="Freeform 5"/>
          <p:cNvSpPr>
            <a:spLocks/>
          </p:cNvSpPr>
          <p:nvPr userDrawn="1"/>
        </p:nvSpPr>
        <p:spPr bwMode="gray">
          <a:xfrm>
            <a:off x="451645" y="2206740"/>
            <a:ext cx="8240713" cy="92869"/>
          </a:xfrm>
          <a:custGeom>
            <a:avLst/>
            <a:gdLst/>
            <a:ahLst/>
            <a:cxnLst>
              <a:cxn ang="0">
                <a:pos x="8638" y="79"/>
              </a:cxn>
              <a:cxn ang="0">
                <a:pos x="8638" y="79"/>
              </a:cxn>
              <a:cxn ang="0">
                <a:pos x="8604" y="44"/>
              </a:cxn>
              <a:cxn ang="0">
                <a:pos x="8604" y="44"/>
              </a:cxn>
              <a:cxn ang="0">
                <a:pos x="8548" y="36"/>
              </a:cxn>
              <a:cxn ang="0">
                <a:pos x="8548" y="37"/>
              </a:cxn>
              <a:cxn ang="0">
                <a:pos x="91" y="37"/>
              </a:cxn>
              <a:cxn ang="0">
                <a:pos x="40" y="30"/>
              </a:cxn>
              <a:cxn ang="0">
                <a:pos x="39" y="30"/>
              </a:cxn>
              <a:cxn ang="0">
                <a:pos x="8" y="1"/>
              </a:cxn>
              <a:cxn ang="0">
                <a:pos x="8" y="0"/>
              </a:cxn>
              <a:cxn ang="0">
                <a:pos x="0" y="0"/>
              </a:cxn>
              <a:cxn ang="0">
                <a:pos x="0" y="1"/>
              </a:cxn>
              <a:cxn ang="0">
                <a:pos x="1" y="34"/>
              </a:cxn>
              <a:cxn ang="0">
                <a:pos x="36" y="70"/>
              </a:cxn>
              <a:cxn ang="0">
                <a:pos x="36" y="70"/>
              </a:cxn>
              <a:cxn ang="0">
                <a:pos x="91" y="77"/>
              </a:cxn>
              <a:cxn ang="0">
                <a:pos x="91" y="77"/>
              </a:cxn>
              <a:cxn ang="0">
                <a:pos x="8548" y="77"/>
              </a:cxn>
              <a:cxn ang="0">
                <a:pos x="8599" y="83"/>
              </a:cxn>
              <a:cxn ang="0">
                <a:pos x="8601" y="84"/>
              </a:cxn>
              <a:cxn ang="0">
                <a:pos x="8632" y="113"/>
              </a:cxn>
              <a:cxn ang="0">
                <a:pos x="8632" y="114"/>
              </a:cxn>
              <a:cxn ang="0">
                <a:pos x="8640" y="114"/>
              </a:cxn>
              <a:cxn ang="0">
                <a:pos x="8640" y="113"/>
              </a:cxn>
              <a:cxn ang="0">
                <a:pos x="8638" y="79"/>
              </a:cxn>
            </a:cxnLst>
            <a:rect l="0" t="0" r="r" b="b"/>
            <a:pathLst>
              <a:path w="8640" h="114">
                <a:moveTo>
                  <a:pt x="8638" y="79"/>
                </a:moveTo>
                <a:lnTo>
                  <a:pt x="8638" y="79"/>
                </a:lnTo>
                <a:cubicBezTo>
                  <a:pt x="8635" y="60"/>
                  <a:pt x="8626" y="51"/>
                  <a:pt x="8604" y="44"/>
                </a:cubicBezTo>
                <a:lnTo>
                  <a:pt x="8604" y="44"/>
                </a:lnTo>
                <a:cubicBezTo>
                  <a:pt x="8592" y="40"/>
                  <a:pt x="8573" y="38"/>
                  <a:pt x="8548" y="36"/>
                </a:cubicBezTo>
                <a:lnTo>
                  <a:pt x="8548" y="37"/>
                </a:lnTo>
                <a:lnTo>
                  <a:pt x="91" y="37"/>
                </a:lnTo>
                <a:cubicBezTo>
                  <a:pt x="70" y="35"/>
                  <a:pt x="51" y="33"/>
                  <a:pt x="40" y="30"/>
                </a:cubicBezTo>
                <a:lnTo>
                  <a:pt x="39" y="30"/>
                </a:lnTo>
                <a:cubicBezTo>
                  <a:pt x="28" y="26"/>
                  <a:pt x="7" y="19"/>
                  <a:pt x="8" y="1"/>
                </a:cubicBezTo>
                <a:lnTo>
                  <a:pt x="8" y="0"/>
                </a:lnTo>
                <a:lnTo>
                  <a:pt x="0" y="0"/>
                </a:lnTo>
                <a:lnTo>
                  <a:pt x="0" y="1"/>
                </a:lnTo>
                <a:cubicBezTo>
                  <a:pt x="0" y="11"/>
                  <a:pt x="0" y="26"/>
                  <a:pt x="1" y="34"/>
                </a:cubicBezTo>
                <a:cubicBezTo>
                  <a:pt x="4" y="53"/>
                  <a:pt x="13" y="63"/>
                  <a:pt x="36" y="70"/>
                </a:cubicBezTo>
                <a:lnTo>
                  <a:pt x="36" y="70"/>
                </a:lnTo>
                <a:cubicBezTo>
                  <a:pt x="47" y="73"/>
                  <a:pt x="66" y="75"/>
                  <a:pt x="91" y="77"/>
                </a:cubicBezTo>
                <a:lnTo>
                  <a:pt x="91" y="77"/>
                </a:lnTo>
                <a:lnTo>
                  <a:pt x="8548" y="77"/>
                </a:lnTo>
                <a:cubicBezTo>
                  <a:pt x="8570" y="78"/>
                  <a:pt x="8588" y="80"/>
                  <a:pt x="8599" y="83"/>
                </a:cubicBezTo>
                <a:lnTo>
                  <a:pt x="8601" y="84"/>
                </a:lnTo>
                <a:cubicBezTo>
                  <a:pt x="8611" y="87"/>
                  <a:pt x="8632" y="94"/>
                  <a:pt x="8632" y="113"/>
                </a:cubicBezTo>
                <a:lnTo>
                  <a:pt x="8632" y="114"/>
                </a:lnTo>
                <a:lnTo>
                  <a:pt x="8640" y="114"/>
                </a:lnTo>
                <a:lnTo>
                  <a:pt x="8640" y="113"/>
                </a:lnTo>
                <a:cubicBezTo>
                  <a:pt x="8640" y="103"/>
                  <a:pt x="8639" y="87"/>
                  <a:pt x="8638" y="79"/>
                </a:cubicBezTo>
                <a:close/>
              </a:path>
            </a:pathLst>
          </a:custGeom>
          <a:solidFill>
            <a:schemeClr val="bg1"/>
          </a:solidFill>
          <a:ln w="0">
            <a:no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US" sz="1350" dirty="0">
              <a:solidFill>
                <a:prstClr val="white"/>
              </a:solidFill>
            </a:endParaRPr>
          </a:p>
        </p:txBody>
      </p:sp>
    </p:spTree>
    <p:extLst>
      <p:ext uri="{BB962C8B-B14F-4D97-AF65-F5344CB8AC3E}">
        <p14:creationId xmlns:p14="http://schemas.microsoft.com/office/powerpoint/2010/main" val="21784572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Two Column with Image + Text">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846320" y="861760"/>
            <a:ext cx="4114800" cy="715580"/>
          </a:xfrm>
        </p:spPr>
        <p:txBody>
          <a:bodyPr>
            <a:noAutofit/>
          </a:bodyPr>
          <a:lstStyle/>
          <a:p>
            <a:r>
              <a:rPr lang="en-US"/>
              <a:t>Click to edit Master title style</a:t>
            </a:r>
            <a:endParaRPr lang="en-US" dirty="0"/>
          </a:p>
        </p:txBody>
      </p:sp>
      <p:sp>
        <p:nvSpPr>
          <p:cNvPr id="4" name="Content Placeholder 3"/>
          <p:cNvSpPr>
            <a:spLocks noGrp="1"/>
          </p:cNvSpPr>
          <p:nvPr>
            <p:ph sz="half" idx="2"/>
          </p:nvPr>
        </p:nvSpPr>
        <p:spPr bwMode="gray">
          <a:xfrm>
            <a:off x="4846320" y="1714500"/>
            <a:ext cx="4114800" cy="2948940"/>
          </a:xfrm>
        </p:spPr>
        <p:txBody>
          <a:bodyPr>
            <a:noAutofit/>
          </a:bodyPr>
          <a:lstStyle>
            <a:lvl1pPr marL="46435" indent="-46435">
              <a:defRPr sz="1800">
                <a:solidFill>
                  <a:schemeClr val="tx2"/>
                </a:solidFill>
              </a:defRPr>
            </a:lvl1pPr>
            <a:lvl2pPr>
              <a:defRPr sz="1500"/>
            </a:lvl2pPr>
            <a:lvl3pPr>
              <a:defRPr sz="1350"/>
            </a:lvl3pPr>
            <a:lvl4pPr>
              <a:defRPr sz="1200"/>
            </a:lvl4pPr>
            <a:lvl5pPr>
              <a:defRPr sz="10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dirty="0">
                <a:solidFill>
                  <a:srgbClr val="000000">
                    <a:lumMod val="50000"/>
                    <a:lumOff val="50000"/>
                  </a:srgbClr>
                </a:solidFill>
              </a:rPr>
              <a:t>COMPANY CONFIDENTIAL  |  FOR INTERNAL USE ONLY  |  DO NOT COPY</a:t>
            </a:r>
          </a:p>
        </p:txBody>
      </p:sp>
      <p:sp>
        <p:nvSpPr>
          <p:cNvPr id="7" name="Slide Number Placeholder 6"/>
          <p:cNvSpPr>
            <a:spLocks noGrp="1"/>
          </p:cNvSpPr>
          <p:nvPr>
            <p:ph type="sldNum" sz="quarter" idx="12"/>
          </p:nvPr>
        </p:nvSpPr>
        <p:spPr/>
        <p:txBody>
          <a:bodyPr/>
          <a:lstStyle/>
          <a:p>
            <a:fld id="{1A2DCB2D-F3A1-47AC-A248-15826C4C808C}" type="slidenum">
              <a:rPr lang="en-US" smtClean="0">
                <a:solidFill>
                  <a:srgbClr val="000000">
                    <a:lumMod val="50000"/>
                    <a:lumOff val="50000"/>
                  </a:srgbClr>
                </a:solidFill>
              </a:rPr>
              <a:pPr/>
              <a:t>‹#›</a:t>
            </a:fld>
            <a:endParaRPr lang="en-US" dirty="0">
              <a:solidFill>
                <a:srgbClr val="000000">
                  <a:lumMod val="50000"/>
                  <a:lumOff val="50000"/>
                </a:srgbClr>
              </a:solidFill>
            </a:endParaRPr>
          </a:p>
        </p:txBody>
      </p:sp>
      <p:sp>
        <p:nvSpPr>
          <p:cNvPr id="9" name="Freeform 5"/>
          <p:cNvSpPr>
            <a:spLocks/>
          </p:cNvSpPr>
          <p:nvPr/>
        </p:nvSpPr>
        <p:spPr bwMode="gray">
          <a:xfrm>
            <a:off x="4509295" y="309563"/>
            <a:ext cx="125413" cy="4524375"/>
          </a:xfrm>
          <a:custGeom>
            <a:avLst/>
            <a:gdLst/>
            <a:ahLst/>
            <a:cxnLst>
              <a:cxn ang="0">
                <a:pos x="80" y="2"/>
              </a:cxn>
              <a:cxn ang="0">
                <a:pos x="80" y="2"/>
              </a:cxn>
              <a:cxn ang="0">
                <a:pos x="44" y="36"/>
              </a:cxn>
              <a:cxn ang="0">
                <a:pos x="44" y="36"/>
              </a:cxn>
              <a:cxn ang="0">
                <a:pos x="37" y="91"/>
              </a:cxn>
              <a:cxn ang="0">
                <a:pos x="37" y="91"/>
              </a:cxn>
              <a:cxn ang="0">
                <a:pos x="37" y="3071"/>
              </a:cxn>
              <a:cxn ang="0">
                <a:pos x="37" y="6227"/>
              </a:cxn>
              <a:cxn ang="0">
                <a:pos x="31" y="6278"/>
              </a:cxn>
              <a:cxn ang="0">
                <a:pos x="30" y="6279"/>
              </a:cxn>
              <a:cxn ang="0">
                <a:pos x="1" y="6310"/>
              </a:cxn>
              <a:cxn ang="0">
                <a:pos x="0" y="6310"/>
              </a:cxn>
              <a:cxn ang="0">
                <a:pos x="0" y="6318"/>
              </a:cxn>
              <a:cxn ang="0">
                <a:pos x="1" y="6318"/>
              </a:cxn>
              <a:cxn ang="0">
                <a:pos x="35" y="6317"/>
              </a:cxn>
              <a:cxn ang="0">
                <a:pos x="70" y="6282"/>
              </a:cxn>
              <a:cxn ang="0">
                <a:pos x="70" y="6282"/>
              </a:cxn>
              <a:cxn ang="0">
                <a:pos x="78" y="6227"/>
              </a:cxn>
              <a:cxn ang="0">
                <a:pos x="77" y="6227"/>
              </a:cxn>
              <a:cxn ang="0">
                <a:pos x="77" y="3138"/>
              </a:cxn>
              <a:cxn ang="0">
                <a:pos x="77" y="91"/>
              </a:cxn>
              <a:cxn ang="0">
                <a:pos x="84" y="40"/>
              </a:cxn>
              <a:cxn ang="0">
                <a:pos x="84" y="39"/>
              </a:cxn>
              <a:cxn ang="0">
                <a:pos x="113" y="8"/>
              </a:cxn>
              <a:cxn ang="0">
                <a:pos x="115" y="8"/>
              </a:cxn>
              <a:cxn ang="0">
                <a:pos x="115" y="1"/>
              </a:cxn>
              <a:cxn ang="0">
                <a:pos x="113" y="1"/>
              </a:cxn>
              <a:cxn ang="0">
                <a:pos x="80" y="2"/>
              </a:cxn>
            </a:cxnLst>
            <a:rect l="0" t="0" r="r" b="b"/>
            <a:pathLst>
              <a:path w="115" h="6319">
                <a:moveTo>
                  <a:pt x="80" y="2"/>
                </a:moveTo>
                <a:lnTo>
                  <a:pt x="80" y="2"/>
                </a:lnTo>
                <a:cubicBezTo>
                  <a:pt x="61" y="4"/>
                  <a:pt x="51" y="13"/>
                  <a:pt x="44" y="36"/>
                </a:cubicBezTo>
                <a:lnTo>
                  <a:pt x="44" y="36"/>
                </a:lnTo>
                <a:cubicBezTo>
                  <a:pt x="41" y="48"/>
                  <a:pt x="39" y="66"/>
                  <a:pt x="37" y="91"/>
                </a:cubicBezTo>
                <a:lnTo>
                  <a:pt x="37" y="91"/>
                </a:lnTo>
                <a:lnTo>
                  <a:pt x="37" y="3071"/>
                </a:lnTo>
                <a:lnTo>
                  <a:pt x="37" y="6227"/>
                </a:lnTo>
                <a:cubicBezTo>
                  <a:pt x="36" y="6248"/>
                  <a:pt x="34" y="6267"/>
                  <a:pt x="31" y="6278"/>
                </a:cubicBezTo>
                <a:lnTo>
                  <a:pt x="30" y="6279"/>
                </a:lnTo>
                <a:cubicBezTo>
                  <a:pt x="27" y="6290"/>
                  <a:pt x="20" y="6311"/>
                  <a:pt x="1" y="6310"/>
                </a:cubicBezTo>
                <a:lnTo>
                  <a:pt x="0" y="6310"/>
                </a:lnTo>
                <a:lnTo>
                  <a:pt x="0" y="6318"/>
                </a:lnTo>
                <a:lnTo>
                  <a:pt x="1" y="6318"/>
                </a:lnTo>
                <a:cubicBezTo>
                  <a:pt x="11" y="6319"/>
                  <a:pt x="26" y="6318"/>
                  <a:pt x="35" y="6317"/>
                </a:cubicBezTo>
                <a:cubicBezTo>
                  <a:pt x="54" y="6314"/>
                  <a:pt x="63" y="6305"/>
                  <a:pt x="70" y="6282"/>
                </a:cubicBezTo>
                <a:lnTo>
                  <a:pt x="70" y="6282"/>
                </a:lnTo>
                <a:cubicBezTo>
                  <a:pt x="74" y="6271"/>
                  <a:pt x="76" y="6252"/>
                  <a:pt x="78" y="6227"/>
                </a:cubicBezTo>
                <a:lnTo>
                  <a:pt x="77" y="6227"/>
                </a:lnTo>
                <a:lnTo>
                  <a:pt x="77" y="3138"/>
                </a:lnTo>
                <a:lnTo>
                  <a:pt x="77" y="91"/>
                </a:lnTo>
                <a:cubicBezTo>
                  <a:pt x="79" y="70"/>
                  <a:pt x="81" y="52"/>
                  <a:pt x="84" y="40"/>
                </a:cubicBezTo>
                <a:lnTo>
                  <a:pt x="84" y="39"/>
                </a:lnTo>
                <a:cubicBezTo>
                  <a:pt x="88" y="29"/>
                  <a:pt x="95" y="7"/>
                  <a:pt x="113" y="8"/>
                </a:cubicBezTo>
                <a:lnTo>
                  <a:pt x="115" y="8"/>
                </a:lnTo>
                <a:lnTo>
                  <a:pt x="115" y="1"/>
                </a:lnTo>
                <a:lnTo>
                  <a:pt x="113" y="1"/>
                </a:lnTo>
                <a:cubicBezTo>
                  <a:pt x="103" y="0"/>
                  <a:pt x="88" y="1"/>
                  <a:pt x="80" y="2"/>
                </a:cubicBezTo>
                <a:close/>
              </a:path>
            </a:pathLst>
          </a:custGeom>
          <a:solidFill>
            <a:schemeClr val="accent1"/>
          </a:solidFill>
          <a:ln w="12700">
            <a:solidFill>
              <a:schemeClr val="accent1"/>
            </a:solid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US" sz="1350" dirty="0">
              <a:solidFill>
                <a:srgbClr val="000000"/>
              </a:solidFill>
            </a:endParaRPr>
          </a:p>
        </p:txBody>
      </p:sp>
      <p:sp>
        <p:nvSpPr>
          <p:cNvPr id="11" name="Picture Placeholder 10"/>
          <p:cNvSpPr>
            <a:spLocks noGrp="1"/>
          </p:cNvSpPr>
          <p:nvPr>
            <p:ph type="pic" sz="quarter" idx="13" hasCustomPrompt="1"/>
          </p:nvPr>
        </p:nvSpPr>
        <p:spPr>
          <a:xfrm>
            <a:off x="457200" y="342900"/>
            <a:ext cx="3931920" cy="4457700"/>
          </a:xfrm>
          <a:prstGeom prst="roundRect">
            <a:avLst>
              <a:gd name="adj" fmla="val 4237"/>
            </a:avLst>
          </a:prstGeom>
        </p:spPr>
        <p:txBody>
          <a:bodyPr>
            <a:normAutofit/>
          </a:bodyPr>
          <a:lstStyle>
            <a:lvl1pPr>
              <a:defRPr sz="1500" baseline="0">
                <a:solidFill>
                  <a:schemeClr val="accent6"/>
                </a:solidFill>
              </a:defRPr>
            </a:lvl1pPr>
          </a:lstStyle>
          <a:p>
            <a:r>
              <a:rPr lang="en-US" dirty="0"/>
              <a:t>Click icon to insert picture from file</a:t>
            </a:r>
          </a:p>
        </p:txBody>
      </p:sp>
    </p:spTree>
    <p:extLst>
      <p:ext uri="{BB962C8B-B14F-4D97-AF65-F5344CB8AC3E}">
        <p14:creationId xmlns:p14="http://schemas.microsoft.com/office/powerpoint/2010/main" val="31455293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1_Two Column with Image + Text">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846320" y="861760"/>
            <a:ext cx="4114800" cy="715580"/>
          </a:xfrm>
        </p:spPr>
        <p:txBody>
          <a:bodyPr>
            <a:noAutofit/>
          </a:bodyPr>
          <a:lstStyle/>
          <a:p>
            <a:r>
              <a:rPr lang="en-US"/>
              <a:t>Click to edit Master title style</a:t>
            </a:r>
            <a:endParaRPr lang="en-US" dirty="0"/>
          </a:p>
        </p:txBody>
      </p:sp>
      <p:sp>
        <p:nvSpPr>
          <p:cNvPr id="4" name="Content Placeholder 3"/>
          <p:cNvSpPr>
            <a:spLocks noGrp="1"/>
          </p:cNvSpPr>
          <p:nvPr>
            <p:ph sz="half" idx="2"/>
          </p:nvPr>
        </p:nvSpPr>
        <p:spPr bwMode="gray">
          <a:xfrm>
            <a:off x="4846320" y="1714500"/>
            <a:ext cx="4114800" cy="2948940"/>
          </a:xfrm>
        </p:spPr>
        <p:txBody>
          <a:bodyPr>
            <a:noAutofit/>
          </a:bodyPr>
          <a:lstStyle>
            <a:lvl1pPr marL="46435" indent="-46435">
              <a:defRPr sz="1800">
                <a:solidFill>
                  <a:schemeClr val="tx2"/>
                </a:solidFill>
              </a:defRPr>
            </a:lvl1pPr>
            <a:lvl2pPr>
              <a:defRPr sz="1500"/>
            </a:lvl2pPr>
            <a:lvl3pPr>
              <a:defRPr sz="1350"/>
            </a:lvl3pPr>
            <a:lvl4pPr>
              <a:defRPr sz="1200"/>
            </a:lvl4pPr>
            <a:lvl5pPr>
              <a:defRPr sz="10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dirty="0">
                <a:solidFill>
                  <a:srgbClr val="000000">
                    <a:lumMod val="50000"/>
                    <a:lumOff val="50000"/>
                  </a:srgbClr>
                </a:solidFill>
              </a:rPr>
              <a:t>COMPANY CONFIDENTIAL  |  FOR INTERNAL USE ONLY  |  DO NOT COPY</a:t>
            </a:r>
          </a:p>
        </p:txBody>
      </p:sp>
      <p:sp>
        <p:nvSpPr>
          <p:cNvPr id="7" name="Slide Number Placeholder 6"/>
          <p:cNvSpPr>
            <a:spLocks noGrp="1"/>
          </p:cNvSpPr>
          <p:nvPr>
            <p:ph type="sldNum" sz="quarter" idx="12"/>
          </p:nvPr>
        </p:nvSpPr>
        <p:spPr/>
        <p:txBody>
          <a:bodyPr/>
          <a:lstStyle/>
          <a:p>
            <a:fld id="{1A2DCB2D-F3A1-47AC-A248-15826C4C808C}" type="slidenum">
              <a:rPr lang="en-US" smtClean="0">
                <a:solidFill>
                  <a:srgbClr val="000000">
                    <a:lumMod val="50000"/>
                    <a:lumOff val="50000"/>
                  </a:srgbClr>
                </a:solidFill>
              </a:rPr>
              <a:pPr/>
              <a:t>‹#›</a:t>
            </a:fld>
            <a:endParaRPr lang="en-US" dirty="0">
              <a:solidFill>
                <a:srgbClr val="000000">
                  <a:lumMod val="50000"/>
                  <a:lumOff val="50000"/>
                </a:srgbClr>
              </a:solidFill>
            </a:endParaRPr>
          </a:p>
        </p:txBody>
      </p:sp>
      <p:sp>
        <p:nvSpPr>
          <p:cNvPr id="9" name="Freeform 5"/>
          <p:cNvSpPr>
            <a:spLocks/>
          </p:cNvSpPr>
          <p:nvPr/>
        </p:nvSpPr>
        <p:spPr bwMode="gray">
          <a:xfrm>
            <a:off x="4509295" y="309563"/>
            <a:ext cx="125413" cy="4524375"/>
          </a:xfrm>
          <a:custGeom>
            <a:avLst/>
            <a:gdLst/>
            <a:ahLst/>
            <a:cxnLst>
              <a:cxn ang="0">
                <a:pos x="80" y="2"/>
              </a:cxn>
              <a:cxn ang="0">
                <a:pos x="80" y="2"/>
              </a:cxn>
              <a:cxn ang="0">
                <a:pos x="44" y="36"/>
              </a:cxn>
              <a:cxn ang="0">
                <a:pos x="44" y="36"/>
              </a:cxn>
              <a:cxn ang="0">
                <a:pos x="37" y="91"/>
              </a:cxn>
              <a:cxn ang="0">
                <a:pos x="37" y="91"/>
              </a:cxn>
              <a:cxn ang="0">
                <a:pos x="37" y="3071"/>
              </a:cxn>
              <a:cxn ang="0">
                <a:pos x="37" y="6227"/>
              </a:cxn>
              <a:cxn ang="0">
                <a:pos x="31" y="6278"/>
              </a:cxn>
              <a:cxn ang="0">
                <a:pos x="30" y="6279"/>
              </a:cxn>
              <a:cxn ang="0">
                <a:pos x="1" y="6310"/>
              </a:cxn>
              <a:cxn ang="0">
                <a:pos x="0" y="6310"/>
              </a:cxn>
              <a:cxn ang="0">
                <a:pos x="0" y="6318"/>
              </a:cxn>
              <a:cxn ang="0">
                <a:pos x="1" y="6318"/>
              </a:cxn>
              <a:cxn ang="0">
                <a:pos x="35" y="6317"/>
              </a:cxn>
              <a:cxn ang="0">
                <a:pos x="70" y="6282"/>
              </a:cxn>
              <a:cxn ang="0">
                <a:pos x="70" y="6282"/>
              </a:cxn>
              <a:cxn ang="0">
                <a:pos x="78" y="6227"/>
              </a:cxn>
              <a:cxn ang="0">
                <a:pos x="77" y="6227"/>
              </a:cxn>
              <a:cxn ang="0">
                <a:pos x="77" y="3138"/>
              </a:cxn>
              <a:cxn ang="0">
                <a:pos x="77" y="91"/>
              </a:cxn>
              <a:cxn ang="0">
                <a:pos x="84" y="40"/>
              </a:cxn>
              <a:cxn ang="0">
                <a:pos x="84" y="39"/>
              </a:cxn>
              <a:cxn ang="0">
                <a:pos x="113" y="8"/>
              </a:cxn>
              <a:cxn ang="0">
                <a:pos x="115" y="8"/>
              </a:cxn>
              <a:cxn ang="0">
                <a:pos x="115" y="1"/>
              </a:cxn>
              <a:cxn ang="0">
                <a:pos x="113" y="1"/>
              </a:cxn>
              <a:cxn ang="0">
                <a:pos x="80" y="2"/>
              </a:cxn>
            </a:cxnLst>
            <a:rect l="0" t="0" r="r" b="b"/>
            <a:pathLst>
              <a:path w="115" h="6319">
                <a:moveTo>
                  <a:pt x="80" y="2"/>
                </a:moveTo>
                <a:lnTo>
                  <a:pt x="80" y="2"/>
                </a:lnTo>
                <a:cubicBezTo>
                  <a:pt x="61" y="4"/>
                  <a:pt x="51" y="13"/>
                  <a:pt x="44" y="36"/>
                </a:cubicBezTo>
                <a:lnTo>
                  <a:pt x="44" y="36"/>
                </a:lnTo>
                <a:cubicBezTo>
                  <a:pt x="41" y="48"/>
                  <a:pt x="39" y="66"/>
                  <a:pt x="37" y="91"/>
                </a:cubicBezTo>
                <a:lnTo>
                  <a:pt x="37" y="91"/>
                </a:lnTo>
                <a:lnTo>
                  <a:pt x="37" y="3071"/>
                </a:lnTo>
                <a:lnTo>
                  <a:pt x="37" y="6227"/>
                </a:lnTo>
                <a:cubicBezTo>
                  <a:pt x="36" y="6248"/>
                  <a:pt x="34" y="6267"/>
                  <a:pt x="31" y="6278"/>
                </a:cubicBezTo>
                <a:lnTo>
                  <a:pt x="30" y="6279"/>
                </a:lnTo>
                <a:cubicBezTo>
                  <a:pt x="27" y="6290"/>
                  <a:pt x="20" y="6311"/>
                  <a:pt x="1" y="6310"/>
                </a:cubicBezTo>
                <a:lnTo>
                  <a:pt x="0" y="6310"/>
                </a:lnTo>
                <a:lnTo>
                  <a:pt x="0" y="6318"/>
                </a:lnTo>
                <a:lnTo>
                  <a:pt x="1" y="6318"/>
                </a:lnTo>
                <a:cubicBezTo>
                  <a:pt x="11" y="6319"/>
                  <a:pt x="26" y="6318"/>
                  <a:pt x="35" y="6317"/>
                </a:cubicBezTo>
                <a:cubicBezTo>
                  <a:pt x="54" y="6314"/>
                  <a:pt x="63" y="6305"/>
                  <a:pt x="70" y="6282"/>
                </a:cubicBezTo>
                <a:lnTo>
                  <a:pt x="70" y="6282"/>
                </a:lnTo>
                <a:cubicBezTo>
                  <a:pt x="74" y="6271"/>
                  <a:pt x="76" y="6252"/>
                  <a:pt x="78" y="6227"/>
                </a:cubicBezTo>
                <a:lnTo>
                  <a:pt x="77" y="6227"/>
                </a:lnTo>
                <a:lnTo>
                  <a:pt x="77" y="3138"/>
                </a:lnTo>
                <a:lnTo>
                  <a:pt x="77" y="91"/>
                </a:lnTo>
                <a:cubicBezTo>
                  <a:pt x="79" y="70"/>
                  <a:pt x="81" y="52"/>
                  <a:pt x="84" y="40"/>
                </a:cubicBezTo>
                <a:lnTo>
                  <a:pt x="84" y="39"/>
                </a:lnTo>
                <a:cubicBezTo>
                  <a:pt x="88" y="29"/>
                  <a:pt x="95" y="7"/>
                  <a:pt x="113" y="8"/>
                </a:cubicBezTo>
                <a:lnTo>
                  <a:pt x="115" y="8"/>
                </a:lnTo>
                <a:lnTo>
                  <a:pt x="115" y="1"/>
                </a:lnTo>
                <a:lnTo>
                  <a:pt x="113" y="1"/>
                </a:lnTo>
                <a:cubicBezTo>
                  <a:pt x="103" y="0"/>
                  <a:pt x="88" y="1"/>
                  <a:pt x="80" y="2"/>
                </a:cubicBezTo>
                <a:close/>
              </a:path>
            </a:pathLst>
          </a:custGeom>
          <a:solidFill>
            <a:schemeClr val="bg1">
              <a:lumMod val="75000"/>
            </a:schemeClr>
          </a:solidFill>
          <a:ln w="12700">
            <a:solidFill>
              <a:schemeClr val="bg1">
                <a:lumMod val="75000"/>
              </a:schemeClr>
            </a:solid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US" sz="1350" dirty="0">
              <a:solidFill>
                <a:srgbClr val="000000"/>
              </a:solidFill>
            </a:endParaRPr>
          </a:p>
        </p:txBody>
      </p:sp>
      <p:sp>
        <p:nvSpPr>
          <p:cNvPr id="11" name="Picture Placeholder 10"/>
          <p:cNvSpPr>
            <a:spLocks noGrp="1"/>
          </p:cNvSpPr>
          <p:nvPr>
            <p:ph type="pic" sz="quarter" idx="13" hasCustomPrompt="1"/>
          </p:nvPr>
        </p:nvSpPr>
        <p:spPr>
          <a:xfrm>
            <a:off x="457200" y="342900"/>
            <a:ext cx="3931920" cy="4457700"/>
          </a:xfrm>
          <a:prstGeom prst="roundRect">
            <a:avLst>
              <a:gd name="adj" fmla="val 4237"/>
            </a:avLst>
          </a:prstGeom>
        </p:spPr>
        <p:txBody>
          <a:bodyPr>
            <a:normAutofit/>
          </a:bodyPr>
          <a:lstStyle>
            <a:lvl1pPr>
              <a:defRPr sz="1500" baseline="0">
                <a:solidFill>
                  <a:schemeClr val="accent6"/>
                </a:solidFill>
              </a:defRPr>
            </a:lvl1pPr>
          </a:lstStyle>
          <a:p>
            <a:r>
              <a:rPr lang="en-US" dirty="0"/>
              <a:t>Click icon to insert picture from file</a:t>
            </a:r>
          </a:p>
        </p:txBody>
      </p:sp>
    </p:spTree>
    <p:extLst>
      <p:ext uri="{BB962C8B-B14F-4D97-AF65-F5344CB8AC3E}">
        <p14:creationId xmlns:p14="http://schemas.microsoft.com/office/powerpoint/2010/main" val="23192150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Dark Blue Two Column with Text + Data">
    <p:spTree>
      <p:nvGrpSpPr>
        <p:cNvPr id="1" name=""/>
        <p:cNvGrpSpPr/>
        <p:nvPr/>
      </p:nvGrpSpPr>
      <p:grpSpPr>
        <a:xfrm>
          <a:off x="0" y="0"/>
          <a:ext cx="0" cy="0"/>
          <a:chOff x="0" y="0"/>
          <a:chExt cx="0" cy="0"/>
        </a:xfrm>
      </p:grpSpPr>
      <p:sp>
        <p:nvSpPr>
          <p:cNvPr id="10" name="Rounded Rectangle 9"/>
          <p:cNvSpPr/>
          <p:nvPr/>
        </p:nvSpPr>
        <p:spPr bwMode="gray">
          <a:xfrm>
            <a:off x="457200" y="342900"/>
            <a:ext cx="3931920" cy="4457700"/>
          </a:xfrm>
          <a:prstGeom prst="roundRect">
            <a:avLst>
              <a:gd name="adj" fmla="val 456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endParaRPr>
          </a:p>
        </p:txBody>
      </p:sp>
      <p:sp>
        <p:nvSpPr>
          <p:cNvPr id="2" name="Title 1"/>
          <p:cNvSpPr>
            <a:spLocks noGrp="1"/>
          </p:cNvSpPr>
          <p:nvPr>
            <p:ph type="title"/>
          </p:nvPr>
        </p:nvSpPr>
        <p:spPr bwMode="gray">
          <a:xfrm>
            <a:off x="4846320" y="1234440"/>
            <a:ext cx="4114800" cy="754380"/>
          </a:xfrm>
        </p:spPr>
        <p:txBody>
          <a:bodyPr>
            <a:noAutofit/>
          </a:bodyPr>
          <a:lstStyle/>
          <a:p>
            <a:r>
              <a:rPr lang="en-US"/>
              <a:t>Click to edit Master title style</a:t>
            </a:r>
            <a:endParaRPr lang="en-US" dirty="0"/>
          </a:p>
        </p:txBody>
      </p:sp>
      <p:sp>
        <p:nvSpPr>
          <p:cNvPr id="4" name="Content Placeholder 3"/>
          <p:cNvSpPr>
            <a:spLocks noGrp="1"/>
          </p:cNvSpPr>
          <p:nvPr>
            <p:ph sz="half" idx="2"/>
          </p:nvPr>
        </p:nvSpPr>
        <p:spPr bwMode="gray">
          <a:xfrm>
            <a:off x="4846320" y="2125980"/>
            <a:ext cx="4114800" cy="2468880"/>
          </a:xfrm>
        </p:spPr>
        <p:txBody>
          <a:bodyPr>
            <a:noAutofit/>
          </a:bodyPr>
          <a:lstStyle>
            <a:lvl1pPr marL="46435" indent="-46435">
              <a:buClr>
                <a:schemeClr val="accent1"/>
              </a:buClr>
              <a:defRPr sz="1800">
                <a:solidFill>
                  <a:schemeClr val="tx2"/>
                </a:solidFill>
              </a:defRPr>
            </a:lvl1pPr>
            <a:lvl2pPr>
              <a:buClr>
                <a:schemeClr val="accent1"/>
              </a:buClr>
              <a:defRPr sz="1500"/>
            </a:lvl2pPr>
            <a:lvl3pPr>
              <a:buClr>
                <a:schemeClr val="accent1"/>
              </a:buClr>
              <a:defRPr sz="1350"/>
            </a:lvl3pPr>
            <a:lvl4pPr>
              <a:buClr>
                <a:schemeClr val="accent1"/>
              </a:buClr>
              <a:defRPr sz="1200"/>
            </a:lvl4pPr>
            <a:lvl5pPr>
              <a:buClr>
                <a:schemeClr val="accent1"/>
              </a:buClr>
              <a:defRPr sz="10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dirty="0">
                <a:solidFill>
                  <a:srgbClr val="000000">
                    <a:lumMod val="50000"/>
                    <a:lumOff val="50000"/>
                  </a:srgbClr>
                </a:solidFill>
              </a:rPr>
              <a:t>COMPANY CONFIDENTIAL  |  FOR INTERNAL USE ONLY  |  DO NOT COPY</a:t>
            </a:r>
          </a:p>
        </p:txBody>
      </p:sp>
      <p:sp>
        <p:nvSpPr>
          <p:cNvPr id="7" name="Slide Number Placeholder 6"/>
          <p:cNvSpPr>
            <a:spLocks noGrp="1"/>
          </p:cNvSpPr>
          <p:nvPr>
            <p:ph type="sldNum" sz="quarter" idx="12"/>
          </p:nvPr>
        </p:nvSpPr>
        <p:spPr/>
        <p:txBody>
          <a:bodyPr/>
          <a:lstStyle/>
          <a:p>
            <a:fld id="{1A2DCB2D-F3A1-47AC-A248-15826C4C808C}" type="slidenum">
              <a:rPr lang="en-US" smtClean="0">
                <a:solidFill>
                  <a:srgbClr val="000000">
                    <a:lumMod val="50000"/>
                    <a:lumOff val="50000"/>
                  </a:srgbClr>
                </a:solidFill>
              </a:rPr>
              <a:pPr/>
              <a:t>‹#›</a:t>
            </a:fld>
            <a:endParaRPr lang="en-US" dirty="0">
              <a:solidFill>
                <a:srgbClr val="000000">
                  <a:lumMod val="50000"/>
                  <a:lumOff val="50000"/>
                </a:srgbClr>
              </a:solidFill>
            </a:endParaRPr>
          </a:p>
        </p:txBody>
      </p:sp>
      <p:sp>
        <p:nvSpPr>
          <p:cNvPr id="8" name="Freeform 5"/>
          <p:cNvSpPr>
            <a:spLocks/>
          </p:cNvSpPr>
          <p:nvPr/>
        </p:nvSpPr>
        <p:spPr bwMode="gray">
          <a:xfrm>
            <a:off x="4509295" y="309563"/>
            <a:ext cx="125413" cy="4524375"/>
          </a:xfrm>
          <a:custGeom>
            <a:avLst/>
            <a:gdLst/>
            <a:ahLst/>
            <a:cxnLst>
              <a:cxn ang="0">
                <a:pos x="80" y="2"/>
              </a:cxn>
              <a:cxn ang="0">
                <a:pos x="80" y="2"/>
              </a:cxn>
              <a:cxn ang="0">
                <a:pos x="44" y="36"/>
              </a:cxn>
              <a:cxn ang="0">
                <a:pos x="44" y="36"/>
              </a:cxn>
              <a:cxn ang="0">
                <a:pos x="37" y="91"/>
              </a:cxn>
              <a:cxn ang="0">
                <a:pos x="37" y="91"/>
              </a:cxn>
              <a:cxn ang="0">
                <a:pos x="37" y="3071"/>
              </a:cxn>
              <a:cxn ang="0">
                <a:pos x="37" y="6227"/>
              </a:cxn>
              <a:cxn ang="0">
                <a:pos x="31" y="6278"/>
              </a:cxn>
              <a:cxn ang="0">
                <a:pos x="30" y="6279"/>
              </a:cxn>
              <a:cxn ang="0">
                <a:pos x="1" y="6310"/>
              </a:cxn>
              <a:cxn ang="0">
                <a:pos x="0" y="6310"/>
              </a:cxn>
              <a:cxn ang="0">
                <a:pos x="0" y="6318"/>
              </a:cxn>
              <a:cxn ang="0">
                <a:pos x="1" y="6318"/>
              </a:cxn>
              <a:cxn ang="0">
                <a:pos x="35" y="6317"/>
              </a:cxn>
              <a:cxn ang="0">
                <a:pos x="70" y="6282"/>
              </a:cxn>
              <a:cxn ang="0">
                <a:pos x="70" y="6282"/>
              </a:cxn>
              <a:cxn ang="0">
                <a:pos x="78" y="6227"/>
              </a:cxn>
              <a:cxn ang="0">
                <a:pos x="77" y="6227"/>
              </a:cxn>
              <a:cxn ang="0">
                <a:pos x="77" y="3138"/>
              </a:cxn>
              <a:cxn ang="0">
                <a:pos x="77" y="91"/>
              </a:cxn>
              <a:cxn ang="0">
                <a:pos x="84" y="40"/>
              </a:cxn>
              <a:cxn ang="0">
                <a:pos x="84" y="39"/>
              </a:cxn>
              <a:cxn ang="0">
                <a:pos x="113" y="8"/>
              </a:cxn>
              <a:cxn ang="0">
                <a:pos x="115" y="8"/>
              </a:cxn>
              <a:cxn ang="0">
                <a:pos x="115" y="1"/>
              </a:cxn>
              <a:cxn ang="0">
                <a:pos x="113" y="1"/>
              </a:cxn>
              <a:cxn ang="0">
                <a:pos x="80" y="2"/>
              </a:cxn>
            </a:cxnLst>
            <a:rect l="0" t="0" r="r" b="b"/>
            <a:pathLst>
              <a:path w="115" h="6319">
                <a:moveTo>
                  <a:pt x="80" y="2"/>
                </a:moveTo>
                <a:lnTo>
                  <a:pt x="80" y="2"/>
                </a:lnTo>
                <a:cubicBezTo>
                  <a:pt x="61" y="4"/>
                  <a:pt x="51" y="13"/>
                  <a:pt x="44" y="36"/>
                </a:cubicBezTo>
                <a:lnTo>
                  <a:pt x="44" y="36"/>
                </a:lnTo>
                <a:cubicBezTo>
                  <a:pt x="41" y="48"/>
                  <a:pt x="39" y="66"/>
                  <a:pt x="37" y="91"/>
                </a:cubicBezTo>
                <a:lnTo>
                  <a:pt x="37" y="91"/>
                </a:lnTo>
                <a:lnTo>
                  <a:pt x="37" y="3071"/>
                </a:lnTo>
                <a:lnTo>
                  <a:pt x="37" y="6227"/>
                </a:lnTo>
                <a:cubicBezTo>
                  <a:pt x="36" y="6248"/>
                  <a:pt x="34" y="6267"/>
                  <a:pt x="31" y="6278"/>
                </a:cubicBezTo>
                <a:lnTo>
                  <a:pt x="30" y="6279"/>
                </a:lnTo>
                <a:cubicBezTo>
                  <a:pt x="27" y="6290"/>
                  <a:pt x="20" y="6311"/>
                  <a:pt x="1" y="6310"/>
                </a:cubicBezTo>
                <a:lnTo>
                  <a:pt x="0" y="6310"/>
                </a:lnTo>
                <a:lnTo>
                  <a:pt x="0" y="6318"/>
                </a:lnTo>
                <a:lnTo>
                  <a:pt x="1" y="6318"/>
                </a:lnTo>
                <a:cubicBezTo>
                  <a:pt x="11" y="6319"/>
                  <a:pt x="26" y="6318"/>
                  <a:pt x="35" y="6317"/>
                </a:cubicBezTo>
                <a:cubicBezTo>
                  <a:pt x="54" y="6314"/>
                  <a:pt x="63" y="6305"/>
                  <a:pt x="70" y="6282"/>
                </a:cubicBezTo>
                <a:lnTo>
                  <a:pt x="70" y="6282"/>
                </a:lnTo>
                <a:cubicBezTo>
                  <a:pt x="74" y="6271"/>
                  <a:pt x="76" y="6252"/>
                  <a:pt x="78" y="6227"/>
                </a:cubicBezTo>
                <a:lnTo>
                  <a:pt x="77" y="6227"/>
                </a:lnTo>
                <a:lnTo>
                  <a:pt x="77" y="3138"/>
                </a:lnTo>
                <a:lnTo>
                  <a:pt x="77" y="91"/>
                </a:lnTo>
                <a:cubicBezTo>
                  <a:pt x="79" y="70"/>
                  <a:pt x="81" y="52"/>
                  <a:pt x="84" y="40"/>
                </a:cubicBezTo>
                <a:lnTo>
                  <a:pt x="84" y="39"/>
                </a:lnTo>
                <a:cubicBezTo>
                  <a:pt x="88" y="29"/>
                  <a:pt x="95" y="7"/>
                  <a:pt x="113" y="8"/>
                </a:cubicBezTo>
                <a:lnTo>
                  <a:pt x="115" y="8"/>
                </a:lnTo>
                <a:lnTo>
                  <a:pt x="115" y="1"/>
                </a:lnTo>
                <a:lnTo>
                  <a:pt x="113" y="1"/>
                </a:lnTo>
                <a:cubicBezTo>
                  <a:pt x="103" y="0"/>
                  <a:pt x="88" y="1"/>
                  <a:pt x="80" y="2"/>
                </a:cubicBezTo>
                <a:close/>
              </a:path>
            </a:pathLst>
          </a:custGeom>
          <a:solidFill>
            <a:schemeClr val="bg1">
              <a:lumMod val="75000"/>
            </a:schemeClr>
          </a:solidFill>
          <a:ln w="12700">
            <a:solidFill>
              <a:schemeClr val="bg1">
                <a:lumMod val="75000"/>
              </a:schemeClr>
            </a:solid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US" sz="1350" dirty="0">
              <a:solidFill>
                <a:srgbClr val="000000"/>
              </a:solidFill>
            </a:endParaRPr>
          </a:p>
        </p:txBody>
      </p:sp>
      <p:sp>
        <p:nvSpPr>
          <p:cNvPr id="13" name="Text Placeholder 12"/>
          <p:cNvSpPr>
            <a:spLocks noGrp="1"/>
          </p:cNvSpPr>
          <p:nvPr>
            <p:ph type="body" sz="quarter" idx="13" hasCustomPrompt="1"/>
          </p:nvPr>
        </p:nvSpPr>
        <p:spPr>
          <a:xfrm>
            <a:off x="548640" y="754380"/>
            <a:ext cx="3931920" cy="891540"/>
          </a:xfrm>
        </p:spPr>
        <p:txBody>
          <a:bodyPr anchor="b" anchorCtr="0">
            <a:noAutofit/>
          </a:bodyPr>
          <a:lstStyle>
            <a:lvl1pPr>
              <a:spcBef>
                <a:spcPts val="0"/>
              </a:spcBef>
              <a:buNone/>
              <a:defRPr sz="6600">
                <a:solidFill>
                  <a:schemeClr val="bg1"/>
                </a:solidFill>
              </a:defRPr>
            </a:lvl1pPr>
          </a:lstStyle>
          <a:p>
            <a:pPr lvl="0"/>
            <a:r>
              <a:rPr lang="en-US" dirty="0"/>
              <a:t>% here</a:t>
            </a:r>
          </a:p>
        </p:txBody>
      </p:sp>
      <p:sp>
        <p:nvSpPr>
          <p:cNvPr id="15" name="Text Placeholder 14"/>
          <p:cNvSpPr>
            <a:spLocks noGrp="1"/>
          </p:cNvSpPr>
          <p:nvPr>
            <p:ph type="body" sz="quarter" idx="14"/>
          </p:nvPr>
        </p:nvSpPr>
        <p:spPr>
          <a:xfrm>
            <a:off x="548640" y="1645920"/>
            <a:ext cx="3749040" cy="617220"/>
          </a:xfrm>
        </p:spPr>
        <p:txBody>
          <a:bodyPr>
            <a:noAutofit/>
          </a:bodyPr>
          <a:lstStyle>
            <a:lvl1pPr>
              <a:buNone/>
              <a:defRPr sz="1500">
                <a:solidFill>
                  <a:schemeClr val="bg1"/>
                </a:solidFill>
                <a:latin typeface="+mn-lt"/>
              </a:defRPr>
            </a:lvl1pPr>
          </a:lstStyle>
          <a:p>
            <a:pPr lvl="0"/>
            <a:r>
              <a:rPr lang="en-US"/>
              <a:t>Click to edit Master text styles</a:t>
            </a:r>
          </a:p>
        </p:txBody>
      </p:sp>
      <p:sp>
        <p:nvSpPr>
          <p:cNvPr id="16" name="Text Placeholder 12"/>
          <p:cNvSpPr>
            <a:spLocks noGrp="1"/>
          </p:cNvSpPr>
          <p:nvPr>
            <p:ph type="body" sz="quarter" idx="15" hasCustomPrompt="1"/>
          </p:nvPr>
        </p:nvSpPr>
        <p:spPr>
          <a:xfrm>
            <a:off x="548640" y="2880360"/>
            <a:ext cx="3931920" cy="891540"/>
          </a:xfrm>
        </p:spPr>
        <p:txBody>
          <a:bodyPr anchor="b" anchorCtr="0">
            <a:noAutofit/>
          </a:bodyPr>
          <a:lstStyle>
            <a:lvl1pPr>
              <a:spcBef>
                <a:spcPts val="0"/>
              </a:spcBef>
              <a:buNone/>
              <a:defRPr sz="6600">
                <a:solidFill>
                  <a:schemeClr val="bg1"/>
                </a:solidFill>
              </a:defRPr>
            </a:lvl1pPr>
          </a:lstStyle>
          <a:p>
            <a:pPr lvl="0"/>
            <a:r>
              <a:rPr lang="en-US" dirty="0"/>
              <a:t>% here</a:t>
            </a:r>
          </a:p>
        </p:txBody>
      </p:sp>
      <p:sp>
        <p:nvSpPr>
          <p:cNvPr id="17" name="Text Placeholder 14"/>
          <p:cNvSpPr>
            <a:spLocks noGrp="1"/>
          </p:cNvSpPr>
          <p:nvPr>
            <p:ph type="body" sz="quarter" idx="16"/>
          </p:nvPr>
        </p:nvSpPr>
        <p:spPr>
          <a:xfrm>
            <a:off x="548640" y="3771900"/>
            <a:ext cx="3749040" cy="617220"/>
          </a:xfrm>
        </p:spPr>
        <p:txBody>
          <a:bodyPr>
            <a:noAutofit/>
          </a:bodyPr>
          <a:lstStyle>
            <a:lvl1pPr>
              <a:buNone/>
              <a:defRPr sz="1500">
                <a:solidFill>
                  <a:schemeClr val="bg1"/>
                </a:solidFill>
                <a:latin typeface="+mn-lt"/>
              </a:defRPr>
            </a:lvl1pPr>
          </a:lstStyle>
          <a:p>
            <a:pPr lvl="0"/>
            <a:r>
              <a:rPr lang="en-US"/>
              <a:t>Click to edit Master text styles</a:t>
            </a:r>
          </a:p>
        </p:txBody>
      </p:sp>
    </p:spTree>
    <p:extLst>
      <p:ext uri="{BB962C8B-B14F-4D97-AF65-F5344CB8AC3E}">
        <p14:creationId xmlns:p14="http://schemas.microsoft.com/office/powerpoint/2010/main" val="40734776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Light Blue Two Column with Text + Data">
    <p:spTree>
      <p:nvGrpSpPr>
        <p:cNvPr id="1" name=""/>
        <p:cNvGrpSpPr/>
        <p:nvPr/>
      </p:nvGrpSpPr>
      <p:grpSpPr>
        <a:xfrm>
          <a:off x="0" y="0"/>
          <a:ext cx="0" cy="0"/>
          <a:chOff x="0" y="0"/>
          <a:chExt cx="0" cy="0"/>
        </a:xfrm>
      </p:grpSpPr>
      <p:sp>
        <p:nvSpPr>
          <p:cNvPr id="10" name="Rounded Rectangle 9"/>
          <p:cNvSpPr/>
          <p:nvPr/>
        </p:nvSpPr>
        <p:spPr bwMode="gray">
          <a:xfrm>
            <a:off x="457200" y="342900"/>
            <a:ext cx="3931920" cy="4457700"/>
          </a:xfrm>
          <a:prstGeom prst="roundRect">
            <a:avLst>
              <a:gd name="adj" fmla="val 456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endParaRPr>
          </a:p>
        </p:txBody>
      </p:sp>
      <p:sp>
        <p:nvSpPr>
          <p:cNvPr id="2" name="Title 1"/>
          <p:cNvSpPr>
            <a:spLocks noGrp="1"/>
          </p:cNvSpPr>
          <p:nvPr>
            <p:ph type="title"/>
          </p:nvPr>
        </p:nvSpPr>
        <p:spPr bwMode="gray">
          <a:xfrm>
            <a:off x="4846320" y="1234440"/>
            <a:ext cx="4114800" cy="754380"/>
          </a:xfrm>
        </p:spPr>
        <p:txBody>
          <a:bodyPr>
            <a:noAutofit/>
          </a:bodyPr>
          <a:lstStyle>
            <a:lvl1pPr>
              <a:defRPr>
                <a:solidFill>
                  <a:schemeClr val="accent2"/>
                </a:solidFill>
              </a:defRPr>
            </a:lvl1pPr>
          </a:lstStyle>
          <a:p>
            <a:r>
              <a:rPr lang="en-US"/>
              <a:t>Click to edit Master title style</a:t>
            </a:r>
            <a:endParaRPr lang="en-US" dirty="0"/>
          </a:p>
        </p:txBody>
      </p:sp>
      <p:sp>
        <p:nvSpPr>
          <p:cNvPr id="4" name="Content Placeholder 3"/>
          <p:cNvSpPr>
            <a:spLocks noGrp="1"/>
          </p:cNvSpPr>
          <p:nvPr>
            <p:ph sz="half" idx="2"/>
          </p:nvPr>
        </p:nvSpPr>
        <p:spPr bwMode="gray">
          <a:xfrm>
            <a:off x="4846320" y="2125980"/>
            <a:ext cx="4114800" cy="2468880"/>
          </a:xfrm>
        </p:spPr>
        <p:txBody>
          <a:bodyPr>
            <a:noAutofit/>
          </a:bodyPr>
          <a:lstStyle>
            <a:lvl1pPr marL="46435" indent="-46435">
              <a:buClr>
                <a:schemeClr val="accent2"/>
              </a:buClr>
              <a:defRPr sz="1800">
                <a:solidFill>
                  <a:schemeClr val="tx2"/>
                </a:solidFill>
              </a:defRPr>
            </a:lvl1pPr>
            <a:lvl2pPr>
              <a:buClr>
                <a:schemeClr val="accent2"/>
              </a:buClr>
              <a:defRPr sz="1500"/>
            </a:lvl2pPr>
            <a:lvl3pPr>
              <a:buClr>
                <a:schemeClr val="accent2"/>
              </a:buClr>
              <a:defRPr sz="1350"/>
            </a:lvl3pPr>
            <a:lvl4pPr>
              <a:buClr>
                <a:schemeClr val="accent2"/>
              </a:buClr>
              <a:defRPr sz="1200"/>
            </a:lvl4pPr>
            <a:lvl5pPr>
              <a:buClr>
                <a:schemeClr val="accent2"/>
              </a:buClr>
              <a:defRPr sz="10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dirty="0">
                <a:solidFill>
                  <a:srgbClr val="000000">
                    <a:lumMod val="50000"/>
                    <a:lumOff val="50000"/>
                  </a:srgbClr>
                </a:solidFill>
              </a:rPr>
              <a:t>COMPANY CONFIDENTIAL  |  FOR INTERNAL USE ONLY  |  DO NOT COPY</a:t>
            </a:r>
          </a:p>
        </p:txBody>
      </p:sp>
      <p:sp>
        <p:nvSpPr>
          <p:cNvPr id="7" name="Slide Number Placeholder 6"/>
          <p:cNvSpPr>
            <a:spLocks noGrp="1"/>
          </p:cNvSpPr>
          <p:nvPr>
            <p:ph type="sldNum" sz="quarter" idx="12"/>
          </p:nvPr>
        </p:nvSpPr>
        <p:spPr/>
        <p:txBody>
          <a:bodyPr/>
          <a:lstStyle/>
          <a:p>
            <a:fld id="{1A2DCB2D-F3A1-47AC-A248-15826C4C808C}" type="slidenum">
              <a:rPr lang="en-US" smtClean="0">
                <a:solidFill>
                  <a:srgbClr val="000000">
                    <a:lumMod val="50000"/>
                    <a:lumOff val="50000"/>
                  </a:srgbClr>
                </a:solidFill>
              </a:rPr>
              <a:pPr/>
              <a:t>‹#›</a:t>
            </a:fld>
            <a:endParaRPr lang="en-US" dirty="0">
              <a:solidFill>
                <a:srgbClr val="000000">
                  <a:lumMod val="50000"/>
                  <a:lumOff val="50000"/>
                </a:srgbClr>
              </a:solidFill>
            </a:endParaRPr>
          </a:p>
        </p:txBody>
      </p:sp>
      <p:sp>
        <p:nvSpPr>
          <p:cNvPr id="13" name="Text Placeholder 12"/>
          <p:cNvSpPr>
            <a:spLocks noGrp="1"/>
          </p:cNvSpPr>
          <p:nvPr>
            <p:ph type="body" sz="quarter" idx="13" hasCustomPrompt="1"/>
          </p:nvPr>
        </p:nvSpPr>
        <p:spPr>
          <a:xfrm>
            <a:off x="548640" y="754380"/>
            <a:ext cx="3931920" cy="891540"/>
          </a:xfrm>
        </p:spPr>
        <p:txBody>
          <a:bodyPr anchor="b" anchorCtr="0">
            <a:noAutofit/>
          </a:bodyPr>
          <a:lstStyle>
            <a:lvl1pPr>
              <a:spcBef>
                <a:spcPts val="0"/>
              </a:spcBef>
              <a:defRPr sz="6600">
                <a:solidFill>
                  <a:schemeClr val="bg1"/>
                </a:solidFill>
              </a:defRPr>
            </a:lvl1pPr>
          </a:lstStyle>
          <a:p>
            <a:pPr lvl="0"/>
            <a:r>
              <a:rPr lang="en-US" dirty="0"/>
              <a:t>% here</a:t>
            </a:r>
          </a:p>
        </p:txBody>
      </p:sp>
      <p:sp>
        <p:nvSpPr>
          <p:cNvPr id="15" name="Text Placeholder 14"/>
          <p:cNvSpPr>
            <a:spLocks noGrp="1"/>
          </p:cNvSpPr>
          <p:nvPr>
            <p:ph type="body" sz="quarter" idx="14"/>
          </p:nvPr>
        </p:nvSpPr>
        <p:spPr>
          <a:xfrm>
            <a:off x="548640" y="1645920"/>
            <a:ext cx="3749040" cy="617220"/>
          </a:xfrm>
        </p:spPr>
        <p:txBody>
          <a:bodyPr>
            <a:noAutofit/>
          </a:bodyPr>
          <a:lstStyle>
            <a:lvl1pPr>
              <a:defRPr sz="1500">
                <a:solidFill>
                  <a:schemeClr val="bg1"/>
                </a:solidFill>
                <a:latin typeface="+mn-lt"/>
              </a:defRPr>
            </a:lvl1pPr>
          </a:lstStyle>
          <a:p>
            <a:pPr lvl="0"/>
            <a:r>
              <a:rPr lang="en-US"/>
              <a:t>Click to edit Master text styles</a:t>
            </a:r>
          </a:p>
        </p:txBody>
      </p:sp>
      <p:sp>
        <p:nvSpPr>
          <p:cNvPr id="16" name="Text Placeholder 12"/>
          <p:cNvSpPr>
            <a:spLocks noGrp="1"/>
          </p:cNvSpPr>
          <p:nvPr>
            <p:ph type="body" sz="quarter" idx="15" hasCustomPrompt="1"/>
          </p:nvPr>
        </p:nvSpPr>
        <p:spPr>
          <a:xfrm>
            <a:off x="548640" y="2880360"/>
            <a:ext cx="3931920" cy="891540"/>
          </a:xfrm>
        </p:spPr>
        <p:txBody>
          <a:bodyPr anchor="b" anchorCtr="0">
            <a:noAutofit/>
          </a:bodyPr>
          <a:lstStyle>
            <a:lvl1pPr>
              <a:spcBef>
                <a:spcPts val="0"/>
              </a:spcBef>
              <a:defRPr sz="6600">
                <a:solidFill>
                  <a:schemeClr val="bg1"/>
                </a:solidFill>
              </a:defRPr>
            </a:lvl1pPr>
          </a:lstStyle>
          <a:p>
            <a:pPr lvl="0"/>
            <a:r>
              <a:rPr lang="en-US" dirty="0"/>
              <a:t>% here</a:t>
            </a:r>
          </a:p>
        </p:txBody>
      </p:sp>
      <p:sp>
        <p:nvSpPr>
          <p:cNvPr id="17" name="Text Placeholder 14"/>
          <p:cNvSpPr>
            <a:spLocks noGrp="1"/>
          </p:cNvSpPr>
          <p:nvPr>
            <p:ph type="body" sz="quarter" idx="16"/>
          </p:nvPr>
        </p:nvSpPr>
        <p:spPr>
          <a:xfrm>
            <a:off x="548640" y="3771900"/>
            <a:ext cx="3749040" cy="617220"/>
          </a:xfrm>
        </p:spPr>
        <p:txBody>
          <a:bodyPr>
            <a:noAutofit/>
          </a:bodyPr>
          <a:lstStyle>
            <a:lvl1pPr>
              <a:defRPr sz="1500">
                <a:solidFill>
                  <a:schemeClr val="bg1"/>
                </a:solidFill>
                <a:latin typeface="+mn-lt"/>
              </a:defRPr>
            </a:lvl1pPr>
          </a:lstStyle>
          <a:p>
            <a:pPr lvl="0"/>
            <a:r>
              <a:rPr lang="en-US"/>
              <a:t>Click to edit Master text styles</a:t>
            </a:r>
          </a:p>
        </p:txBody>
      </p:sp>
      <p:sp>
        <p:nvSpPr>
          <p:cNvPr id="12" name="Freeform 5"/>
          <p:cNvSpPr>
            <a:spLocks/>
          </p:cNvSpPr>
          <p:nvPr/>
        </p:nvSpPr>
        <p:spPr bwMode="gray">
          <a:xfrm>
            <a:off x="4509295" y="309563"/>
            <a:ext cx="125413" cy="4524375"/>
          </a:xfrm>
          <a:custGeom>
            <a:avLst/>
            <a:gdLst/>
            <a:ahLst/>
            <a:cxnLst>
              <a:cxn ang="0">
                <a:pos x="80" y="2"/>
              </a:cxn>
              <a:cxn ang="0">
                <a:pos x="80" y="2"/>
              </a:cxn>
              <a:cxn ang="0">
                <a:pos x="44" y="36"/>
              </a:cxn>
              <a:cxn ang="0">
                <a:pos x="44" y="36"/>
              </a:cxn>
              <a:cxn ang="0">
                <a:pos x="37" y="91"/>
              </a:cxn>
              <a:cxn ang="0">
                <a:pos x="37" y="91"/>
              </a:cxn>
              <a:cxn ang="0">
                <a:pos x="37" y="3071"/>
              </a:cxn>
              <a:cxn ang="0">
                <a:pos x="37" y="6227"/>
              </a:cxn>
              <a:cxn ang="0">
                <a:pos x="31" y="6278"/>
              </a:cxn>
              <a:cxn ang="0">
                <a:pos x="30" y="6279"/>
              </a:cxn>
              <a:cxn ang="0">
                <a:pos x="1" y="6310"/>
              </a:cxn>
              <a:cxn ang="0">
                <a:pos x="0" y="6310"/>
              </a:cxn>
              <a:cxn ang="0">
                <a:pos x="0" y="6318"/>
              </a:cxn>
              <a:cxn ang="0">
                <a:pos x="1" y="6318"/>
              </a:cxn>
              <a:cxn ang="0">
                <a:pos x="35" y="6317"/>
              </a:cxn>
              <a:cxn ang="0">
                <a:pos x="70" y="6282"/>
              </a:cxn>
              <a:cxn ang="0">
                <a:pos x="70" y="6282"/>
              </a:cxn>
              <a:cxn ang="0">
                <a:pos x="78" y="6227"/>
              </a:cxn>
              <a:cxn ang="0">
                <a:pos x="77" y="6227"/>
              </a:cxn>
              <a:cxn ang="0">
                <a:pos x="77" y="3138"/>
              </a:cxn>
              <a:cxn ang="0">
                <a:pos x="77" y="91"/>
              </a:cxn>
              <a:cxn ang="0">
                <a:pos x="84" y="40"/>
              </a:cxn>
              <a:cxn ang="0">
                <a:pos x="84" y="39"/>
              </a:cxn>
              <a:cxn ang="0">
                <a:pos x="113" y="8"/>
              </a:cxn>
              <a:cxn ang="0">
                <a:pos x="115" y="8"/>
              </a:cxn>
              <a:cxn ang="0">
                <a:pos x="115" y="1"/>
              </a:cxn>
              <a:cxn ang="0">
                <a:pos x="113" y="1"/>
              </a:cxn>
              <a:cxn ang="0">
                <a:pos x="80" y="2"/>
              </a:cxn>
            </a:cxnLst>
            <a:rect l="0" t="0" r="r" b="b"/>
            <a:pathLst>
              <a:path w="115" h="6319">
                <a:moveTo>
                  <a:pt x="80" y="2"/>
                </a:moveTo>
                <a:lnTo>
                  <a:pt x="80" y="2"/>
                </a:lnTo>
                <a:cubicBezTo>
                  <a:pt x="61" y="4"/>
                  <a:pt x="51" y="13"/>
                  <a:pt x="44" y="36"/>
                </a:cubicBezTo>
                <a:lnTo>
                  <a:pt x="44" y="36"/>
                </a:lnTo>
                <a:cubicBezTo>
                  <a:pt x="41" y="48"/>
                  <a:pt x="39" y="66"/>
                  <a:pt x="37" y="91"/>
                </a:cubicBezTo>
                <a:lnTo>
                  <a:pt x="37" y="91"/>
                </a:lnTo>
                <a:lnTo>
                  <a:pt x="37" y="3071"/>
                </a:lnTo>
                <a:lnTo>
                  <a:pt x="37" y="6227"/>
                </a:lnTo>
                <a:cubicBezTo>
                  <a:pt x="36" y="6248"/>
                  <a:pt x="34" y="6267"/>
                  <a:pt x="31" y="6278"/>
                </a:cubicBezTo>
                <a:lnTo>
                  <a:pt x="30" y="6279"/>
                </a:lnTo>
                <a:cubicBezTo>
                  <a:pt x="27" y="6290"/>
                  <a:pt x="20" y="6311"/>
                  <a:pt x="1" y="6310"/>
                </a:cubicBezTo>
                <a:lnTo>
                  <a:pt x="0" y="6310"/>
                </a:lnTo>
                <a:lnTo>
                  <a:pt x="0" y="6318"/>
                </a:lnTo>
                <a:lnTo>
                  <a:pt x="1" y="6318"/>
                </a:lnTo>
                <a:cubicBezTo>
                  <a:pt x="11" y="6319"/>
                  <a:pt x="26" y="6318"/>
                  <a:pt x="35" y="6317"/>
                </a:cubicBezTo>
                <a:cubicBezTo>
                  <a:pt x="54" y="6314"/>
                  <a:pt x="63" y="6305"/>
                  <a:pt x="70" y="6282"/>
                </a:cubicBezTo>
                <a:lnTo>
                  <a:pt x="70" y="6282"/>
                </a:lnTo>
                <a:cubicBezTo>
                  <a:pt x="74" y="6271"/>
                  <a:pt x="76" y="6252"/>
                  <a:pt x="78" y="6227"/>
                </a:cubicBezTo>
                <a:lnTo>
                  <a:pt x="77" y="6227"/>
                </a:lnTo>
                <a:lnTo>
                  <a:pt x="77" y="3138"/>
                </a:lnTo>
                <a:lnTo>
                  <a:pt x="77" y="91"/>
                </a:lnTo>
                <a:cubicBezTo>
                  <a:pt x="79" y="70"/>
                  <a:pt x="81" y="52"/>
                  <a:pt x="84" y="40"/>
                </a:cubicBezTo>
                <a:lnTo>
                  <a:pt x="84" y="39"/>
                </a:lnTo>
                <a:cubicBezTo>
                  <a:pt x="88" y="29"/>
                  <a:pt x="95" y="7"/>
                  <a:pt x="113" y="8"/>
                </a:cubicBezTo>
                <a:lnTo>
                  <a:pt x="115" y="8"/>
                </a:lnTo>
                <a:lnTo>
                  <a:pt x="115" y="1"/>
                </a:lnTo>
                <a:lnTo>
                  <a:pt x="113" y="1"/>
                </a:lnTo>
                <a:cubicBezTo>
                  <a:pt x="103" y="0"/>
                  <a:pt x="88" y="1"/>
                  <a:pt x="80" y="2"/>
                </a:cubicBezTo>
                <a:close/>
              </a:path>
            </a:pathLst>
          </a:custGeom>
          <a:solidFill>
            <a:schemeClr val="accent1"/>
          </a:solidFill>
          <a:ln w="12700">
            <a:solidFill>
              <a:schemeClr val="accent1"/>
            </a:solid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US" sz="1350" dirty="0">
              <a:solidFill>
                <a:srgbClr val="000000"/>
              </a:solidFill>
            </a:endParaRPr>
          </a:p>
        </p:txBody>
      </p:sp>
    </p:spTree>
    <p:extLst>
      <p:ext uri="{BB962C8B-B14F-4D97-AF65-F5344CB8AC3E}">
        <p14:creationId xmlns:p14="http://schemas.microsoft.com/office/powerpoint/2010/main" val="10170370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Green Two Column with Text + Data">
    <p:spTree>
      <p:nvGrpSpPr>
        <p:cNvPr id="1" name=""/>
        <p:cNvGrpSpPr/>
        <p:nvPr/>
      </p:nvGrpSpPr>
      <p:grpSpPr>
        <a:xfrm>
          <a:off x="0" y="0"/>
          <a:ext cx="0" cy="0"/>
          <a:chOff x="0" y="0"/>
          <a:chExt cx="0" cy="0"/>
        </a:xfrm>
      </p:grpSpPr>
      <p:sp>
        <p:nvSpPr>
          <p:cNvPr id="10" name="Rounded Rectangle 9"/>
          <p:cNvSpPr/>
          <p:nvPr/>
        </p:nvSpPr>
        <p:spPr bwMode="gray">
          <a:xfrm>
            <a:off x="457200" y="342900"/>
            <a:ext cx="3931920" cy="4457700"/>
          </a:xfrm>
          <a:prstGeom prst="roundRect">
            <a:avLst>
              <a:gd name="adj" fmla="val 456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endParaRPr>
          </a:p>
        </p:txBody>
      </p:sp>
      <p:sp>
        <p:nvSpPr>
          <p:cNvPr id="2" name="Title 1"/>
          <p:cNvSpPr>
            <a:spLocks noGrp="1"/>
          </p:cNvSpPr>
          <p:nvPr>
            <p:ph type="title"/>
          </p:nvPr>
        </p:nvSpPr>
        <p:spPr bwMode="gray">
          <a:xfrm>
            <a:off x="4846320" y="1234440"/>
            <a:ext cx="4114800" cy="754380"/>
          </a:xfrm>
        </p:spPr>
        <p:txBody>
          <a:bodyPr>
            <a:noAutofit/>
          </a:bodyPr>
          <a:lstStyle>
            <a:lvl1pPr>
              <a:defRPr>
                <a:solidFill>
                  <a:schemeClr val="accent4"/>
                </a:solidFill>
              </a:defRPr>
            </a:lvl1pPr>
          </a:lstStyle>
          <a:p>
            <a:r>
              <a:rPr lang="en-US"/>
              <a:t>Click to edit Master title style</a:t>
            </a:r>
            <a:endParaRPr lang="en-US" dirty="0"/>
          </a:p>
        </p:txBody>
      </p:sp>
      <p:sp>
        <p:nvSpPr>
          <p:cNvPr id="4" name="Content Placeholder 3"/>
          <p:cNvSpPr>
            <a:spLocks noGrp="1"/>
          </p:cNvSpPr>
          <p:nvPr>
            <p:ph sz="half" idx="2"/>
          </p:nvPr>
        </p:nvSpPr>
        <p:spPr bwMode="gray">
          <a:xfrm>
            <a:off x="4846320" y="2125980"/>
            <a:ext cx="4114800" cy="2468880"/>
          </a:xfrm>
        </p:spPr>
        <p:txBody>
          <a:bodyPr>
            <a:noAutofit/>
          </a:bodyPr>
          <a:lstStyle>
            <a:lvl1pPr marL="46435" indent="-46435">
              <a:buClr>
                <a:schemeClr val="accent4"/>
              </a:buClr>
              <a:defRPr sz="1800">
                <a:solidFill>
                  <a:schemeClr val="tx2"/>
                </a:solidFill>
              </a:defRPr>
            </a:lvl1pPr>
            <a:lvl2pPr>
              <a:buClr>
                <a:schemeClr val="accent4"/>
              </a:buClr>
              <a:defRPr sz="1500"/>
            </a:lvl2pPr>
            <a:lvl3pPr>
              <a:buClr>
                <a:schemeClr val="accent4"/>
              </a:buClr>
              <a:defRPr sz="1350"/>
            </a:lvl3pPr>
            <a:lvl4pPr>
              <a:buClr>
                <a:schemeClr val="accent4"/>
              </a:buClr>
              <a:defRPr sz="1200"/>
            </a:lvl4pPr>
            <a:lvl5pPr>
              <a:buClr>
                <a:schemeClr val="accent4"/>
              </a:buClr>
              <a:defRPr sz="10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dirty="0">
                <a:solidFill>
                  <a:srgbClr val="000000">
                    <a:lumMod val="50000"/>
                    <a:lumOff val="50000"/>
                  </a:srgbClr>
                </a:solidFill>
              </a:rPr>
              <a:t>COMPANY CONFIDENTIAL  |  FOR INTERNAL USE ONLY  |  DO NOT COPY</a:t>
            </a:r>
          </a:p>
        </p:txBody>
      </p:sp>
      <p:sp>
        <p:nvSpPr>
          <p:cNvPr id="7" name="Slide Number Placeholder 6"/>
          <p:cNvSpPr>
            <a:spLocks noGrp="1"/>
          </p:cNvSpPr>
          <p:nvPr>
            <p:ph type="sldNum" sz="quarter" idx="12"/>
          </p:nvPr>
        </p:nvSpPr>
        <p:spPr/>
        <p:txBody>
          <a:bodyPr/>
          <a:lstStyle/>
          <a:p>
            <a:fld id="{1A2DCB2D-F3A1-47AC-A248-15826C4C808C}" type="slidenum">
              <a:rPr lang="en-US" smtClean="0">
                <a:solidFill>
                  <a:srgbClr val="000000">
                    <a:lumMod val="50000"/>
                    <a:lumOff val="50000"/>
                  </a:srgbClr>
                </a:solidFill>
              </a:rPr>
              <a:pPr/>
              <a:t>‹#›</a:t>
            </a:fld>
            <a:endParaRPr lang="en-US" dirty="0">
              <a:solidFill>
                <a:srgbClr val="000000">
                  <a:lumMod val="50000"/>
                  <a:lumOff val="50000"/>
                </a:srgbClr>
              </a:solidFill>
            </a:endParaRPr>
          </a:p>
        </p:txBody>
      </p:sp>
      <p:sp>
        <p:nvSpPr>
          <p:cNvPr id="13" name="Text Placeholder 12"/>
          <p:cNvSpPr>
            <a:spLocks noGrp="1"/>
          </p:cNvSpPr>
          <p:nvPr>
            <p:ph type="body" sz="quarter" idx="13" hasCustomPrompt="1"/>
          </p:nvPr>
        </p:nvSpPr>
        <p:spPr>
          <a:xfrm>
            <a:off x="548640" y="754380"/>
            <a:ext cx="3931920" cy="891540"/>
          </a:xfrm>
        </p:spPr>
        <p:txBody>
          <a:bodyPr anchor="b" anchorCtr="0">
            <a:noAutofit/>
          </a:bodyPr>
          <a:lstStyle>
            <a:lvl1pPr>
              <a:spcBef>
                <a:spcPts val="0"/>
              </a:spcBef>
              <a:defRPr sz="6600">
                <a:solidFill>
                  <a:schemeClr val="tx1"/>
                </a:solidFill>
              </a:defRPr>
            </a:lvl1pPr>
          </a:lstStyle>
          <a:p>
            <a:pPr lvl="0"/>
            <a:r>
              <a:rPr lang="en-US" dirty="0"/>
              <a:t>% here</a:t>
            </a:r>
          </a:p>
        </p:txBody>
      </p:sp>
      <p:sp>
        <p:nvSpPr>
          <p:cNvPr id="15" name="Text Placeholder 14"/>
          <p:cNvSpPr>
            <a:spLocks noGrp="1"/>
          </p:cNvSpPr>
          <p:nvPr>
            <p:ph type="body" sz="quarter" idx="14"/>
          </p:nvPr>
        </p:nvSpPr>
        <p:spPr>
          <a:xfrm>
            <a:off x="548640" y="1645920"/>
            <a:ext cx="3749040" cy="617220"/>
          </a:xfrm>
        </p:spPr>
        <p:txBody>
          <a:bodyPr>
            <a:noAutofit/>
          </a:bodyPr>
          <a:lstStyle>
            <a:lvl1pPr>
              <a:defRPr sz="1500">
                <a:solidFill>
                  <a:schemeClr val="tx1"/>
                </a:solidFill>
                <a:latin typeface="+mn-lt"/>
              </a:defRPr>
            </a:lvl1pPr>
          </a:lstStyle>
          <a:p>
            <a:pPr lvl="0"/>
            <a:r>
              <a:rPr lang="en-US"/>
              <a:t>Click to edit Master text styles</a:t>
            </a:r>
          </a:p>
        </p:txBody>
      </p:sp>
      <p:sp>
        <p:nvSpPr>
          <p:cNvPr id="16" name="Text Placeholder 12"/>
          <p:cNvSpPr>
            <a:spLocks noGrp="1"/>
          </p:cNvSpPr>
          <p:nvPr>
            <p:ph type="body" sz="quarter" idx="15" hasCustomPrompt="1"/>
          </p:nvPr>
        </p:nvSpPr>
        <p:spPr>
          <a:xfrm>
            <a:off x="548640" y="2880360"/>
            <a:ext cx="3931920" cy="891540"/>
          </a:xfrm>
        </p:spPr>
        <p:txBody>
          <a:bodyPr anchor="b" anchorCtr="0">
            <a:noAutofit/>
          </a:bodyPr>
          <a:lstStyle>
            <a:lvl1pPr>
              <a:spcBef>
                <a:spcPts val="0"/>
              </a:spcBef>
              <a:defRPr sz="6600">
                <a:solidFill>
                  <a:schemeClr val="bg1"/>
                </a:solidFill>
              </a:defRPr>
            </a:lvl1pPr>
          </a:lstStyle>
          <a:p>
            <a:pPr lvl="0"/>
            <a:r>
              <a:rPr lang="en-US" dirty="0"/>
              <a:t>% here</a:t>
            </a:r>
          </a:p>
        </p:txBody>
      </p:sp>
      <p:sp>
        <p:nvSpPr>
          <p:cNvPr id="17" name="Text Placeholder 14"/>
          <p:cNvSpPr>
            <a:spLocks noGrp="1"/>
          </p:cNvSpPr>
          <p:nvPr>
            <p:ph type="body" sz="quarter" idx="16"/>
          </p:nvPr>
        </p:nvSpPr>
        <p:spPr>
          <a:xfrm>
            <a:off x="548640" y="3771900"/>
            <a:ext cx="3749040" cy="617220"/>
          </a:xfrm>
        </p:spPr>
        <p:txBody>
          <a:bodyPr>
            <a:noAutofit/>
          </a:bodyPr>
          <a:lstStyle>
            <a:lvl1pPr>
              <a:defRPr sz="1500">
                <a:solidFill>
                  <a:schemeClr val="bg1"/>
                </a:solidFill>
                <a:latin typeface="+mn-lt"/>
              </a:defRPr>
            </a:lvl1pPr>
          </a:lstStyle>
          <a:p>
            <a:pPr lvl="0"/>
            <a:r>
              <a:rPr lang="en-US"/>
              <a:t>Click to edit Master text styles</a:t>
            </a:r>
          </a:p>
        </p:txBody>
      </p:sp>
      <p:sp>
        <p:nvSpPr>
          <p:cNvPr id="12" name="Freeform 5"/>
          <p:cNvSpPr>
            <a:spLocks/>
          </p:cNvSpPr>
          <p:nvPr/>
        </p:nvSpPr>
        <p:spPr bwMode="gray">
          <a:xfrm>
            <a:off x="4509295" y="309563"/>
            <a:ext cx="125413" cy="4524375"/>
          </a:xfrm>
          <a:custGeom>
            <a:avLst/>
            <a:gdLst/>
            <a:ahLst/>
            <a:cxnLst>
              <a:cxn ang="0">
                <a:pos x="80" y="2"/>
              </a:cxn>
              <a:cxn ang="0">
                <a:pos x="80" y="2"/>
              </a:cxn>
              <a:cxn ang="0">
                <a:pos x="44" y="36"/>
              </a:cxn>
              <a:cxn ang="0">
                <a:pos x="44" y="36"/>
              </a:cxn>
              <a:cxn ang="0">
                <a:pos x="37" y="91"/>
              </a:cxn>
              <a:cxn ang="0">
                <a:pos x="37" y="91"/>
              </a:cxn>
              <a:cxn ang="0">
                <a:pos x="37" y="3071"/>
              </a:cxn>
              <a:cxn ang="0">
                <a:pos x="37" y="6227"/>
              </a:cxn>
              <a:cxn ang="0">
                <a:pos x="31" y="6278"/>
              </a:cxn>
              <a:cxn ang="0">
                <a:pos x="30" y="6279"/>
              </a:cxn>
              <a:cxn ang="0">
                <a:pos x="1" y="6310"/>
              </a:cxn>
              <a:cxn ang="0">
                <a:pos x="0" y="6310"/>
              </a:cxn>
              <a:cxn ang="0">
                <a:pos x="0" y="6318"/>
              </a:cxn>
              <a:cxn ang="0">
                <a:pos x="1" y="6318"/>
              </a:cxn>
              <a:cxn ang="0">
                <a:pos x="35" y="6317"/>
              </a:cxn>
              <a:cxn ang="0">
                <a:pos x="70" y="6282"/>
              </a:cxn>
              <a:cxn ang="0">
                <a:pos x="70" y="6282"/>
              </a:cxn>
              <a:cxn ang="0">
                <a:pos x="78" y="6227"/>
              </a:cxn>
              <a:cxn ang="0">
                <a:pos x="77" y="6227"/>
              </a:cxn>
              <a:cxn ang="0">
                <a:pos x="77" y="3138"/>
              </a:cxn>
              <a:cxn ang="0">
                <a:pos x="77" y="91"/>
              </a:cxn>
              <a:cxn ang="0">
                <a:pos x="84" y="40"/>
              </a:cxn>
              <a:cxn ang="0">
                <a:pos x="84" y="39"/>
              </a:cxn>
              <a:cxn ang="0">
                <a:pos x="113" y="8"/>
              </a:cxn>
              <a:cxn ang="0">
                <a:pos x="115" y="8"/>
              </a:cxn>
              <a:cxn ang="0">
                <a:pos x="115" y="1"/>
              </a:cxn>
              <a:cxn ang="0">
                <a:pos x="113" y="1"/>
              </a:cxn>
              <a:cxn ang="0">
                <a:pos x="80" y="2"/>
              </a:cxn>
            </a:cxnLst>
            <a:rect l="0" t="0" r="r" b="b"/>
            <a:pathLst>
              <a:path w="115" h="6319">
                <a:moveTo>
                  <a:pt x="80" y="2"/>
                </a:moveTo>
                <a:lnTo>
                  <a:pt x="80" y="2"/>
                </a:lnTo>
                <a:cubicBezTo>
                  <a:pt x="61" y="4"/>
                  <a:pt x="51" y="13"/>
                  <a:pt x="44" y="36"/>
                </a:cubicBezTo>
                <a:lnTo>
                  <a:pt x="44" y="36"/>
                </a:lnTo>
                <a:cubicBezTo>
                  <a:pt x="41" y="48"/>
                  <a:pt x="39" y="66"/>
                  <a:pt x="37" y="91"/>
                </a:cubicBezTo>
                <a:lnTo>
                  <a:pt x="37" y="91"/>
                </a:lnTo>
                <a:lnTo>
                  <a:pt x="37" y="3071"/>
                </a:lnTo>
                <a:lnTo>
                  <a:pt x="37" y="6227"/>
                </a:lnTo>
                <a:cubicBezTo>
                  <a:pt x="36" y="6248"/>
                  <a:pt x="34" y="6267"/>
                  <a:pt x="31" y="6278"/>
                </a:cubicBezTo>
                <a:lnTo>
                  <a:pt x="30" y="6279"/>
                </a:lnTo>
                <a:cubicBezTo>
                  <a:pt x="27" y="6290"/>
                  <a:pt x="20" y="6311"/>
                  <a:pt x="1" y="6310"/>
                </a:cubicBezTo>
                <a:lnTo>
                  <a:pt x="0" y="6310"/>
                </a:lnTo>
                <a:lnTo>
                  <a:pt x="0" y="6318"/>
                </a:lnTo>
                <a:lnTo>
                  <a:pt x="1" y="6318"/>
                </a:lnTo>
                <a:cubicBezTo>
                  <a:pt x="11" y="6319"/>
                  <a:pt x="26" y="6318"/>
                  <a:pt x="35" y="6317"/>
                </a:cubicBezTo>
                <a:cubicBezTo>
                  <a:pt x="54" y="6314"/>
                  <a:pt x="63" y="6305"/>
                  <a:pt x="70" y="6282"/>
                </a:cubicBezTo>
                <a:lnTo>
                  <a:pt x="70" y="6282"/>
                </a:lnTo>
                <a:cubicBezTo>
                  <a:pt x="74" y="6271"/>
                  <a:pt x="76" y="6252"/>
                  <a:pt x="78" y="6227"/>
                </a:cubicBezTo>
                <a:lnTo>
                  <a:pt x="77" y="6227"/>
                </a:lnTo>
                <a:lnTo>
                  <a:pt x="77" y="3138"/>
                </a:lnTo>
                <a:lnTo>
                  <a:pt x="77" y="91"/>
                </a:lnTo>
                <a:cubicBezTo>
                  <a:pt x="79" y="70"/>
                  <a:pt x="81" y="52"/>
                  <a:pt x="84" y="40"/>
                </a:cubicBezTo>
                <a:lnTo>
                  <a:pt x="84" y="39"/>
                </a:lnTo>
                <a:cubicBezTo>
                  <a:pt x="88" y="29"/>
                  <a:pt x="95" y="7"/>
                  <a:pt x="113" y="8"/>
                </a:cubicBezTo>
                <a:lnTo>
                  <a:pt x="115" y="8"/>
                </a:lnTo>
                <a:lnTo>
                  <a:pt x="115" y="1"/>
                </a:lnTo>
                <a:lnTo>
                  <a:pt x="113" y="1"/>
                </a:lnTo>
                <a:cubicBezTo>
                  <a:pt x="103" y="0"/>
                  <a:pt x="88" y="1"/>
                  <a:pt x="80" y="2"/>
                </a:cubicBezTo>
                <a:close/>
              </a:path>
            </a:pathLst>
          </a:custGeom>
          <a:solidFill>
            <a:schemeClr val="accent1"/>
          </a:solidFill>
          <a:ln w="12700">
            <a:solidFill>
              <a:schemeClr val="accent1"/>
            </a:solid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US" sz="1350" dirty="0">
              <a:solidFill>
                <a:srgbClr val="000000"/>
              </a:solidFill>
            </a:endParaRPr>
          </a:p>
        </p:txBody>
      </p:sp>
    </p:spTree>
    <p:extLst>
      <p:ext uri="{BB962C8B-B14F-4D97-AF65-F5344CB8AC3E}">
        <p14:creationId xmlns:p14="http://schemas.microsoft.com/office/powerpoint/2010/main" val="22136697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Sand Two Column with Text + Data">
    <p:spTree>
      <p:nvGrpSpPr>
        <p:cNvPr id="1" name=""/>
        <p:cNvGrpSpPr/>
        <p:nvPr/>
      </p:nvGrpSpPr>
      <p:grpSpPr>
        <a:xfrm>
          <a:off x="0" y="0"/>
          <a:ext cx="0" cy="0"/>
          <a:chOff x="0" y="0"/>
          <a:chExt cx="0" cy="0"/>
        </a:xfrm>
      </p:grpSpPr>
      <p:sp>
        <p:nvSpPr>
          <p:cNvPr id="10" name="Rounded Rectangle 9"/>
          <p:cNvSpPr/>
          <p:nvPr/>
        </p:nvSpPr>
        <p:spPr bwMode="gray">
          <a:xfrm>
            <a:off x="457200" y="342900"/>
            <a:ext cx="3931920" cy="4457700"/>
          </a:xfrm>
          <a:prstGeom prst="roundRect">
            <a:avLst>
              <a:gd name="adj" fmla="val 4567"/>
            </a:avLst>
          </a:prstGeom>
          <a:solidFill>
            <a:srgbClr val="BA9D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endParaRPr>
          </a:p>
        </p:txBody>
      </p:sp>
      <p:sp>
        <p:nvSpPr>
          <p:cNvPr id="2" name="Title 1"/>
          <p:cNvSpPr>
            <a:spLocks noGrp="1"/>
          </p:cNvSpPr>
          <p:nvPr>
            <p:ph type="title"/>
          </p:nvPr>
        </p:nvSpPr>
        <p:spPr bwMode="gray">
          <a:xfrm>
            <a:off x="4846320" y="1234440"/>
            <a:ext cx="4114800" cy="754380"/>
          </a:xfrm>
        </p:spPr>
        <p:txBody>
          <a:bodyPr>
            <a:noAutofit/>
          </a:bodyPr>
          <a:lstStyle>
            <a:lvl1pPr>
              <a:defRPr>
                <a:solidFill>
                  <a:srgbClr val="BA9D80"/>
                </a:solidFill>
              </a:defRPr>
            </a:lvl1pPr>
          </a:lstStyle>
          <a:p>
            <a:r>
              <a:rPr lang="en-US"/>
              <a:t>Click to edit Master title style</a:t>
            </a:r>
            <a:endParaRPr lang="en-US" dirty="0"/>
          </a:p>
        </p:txBody>
      </p:sp>
      <p:sp>
        <p:nvSpPr>
          <p:cNvPr id="4" name="Content Placeholder 3"/>
          <p:cNvSpPr>
            <a:spLocks noGrp="1"/>
          </p:cNvSpPr>
          <p:nvPr>
            <p:ph sz="half" idx="2"/>
          </p:nvPr>
        </p:nvSpPr>
        <p:spPr>
          <a:xfrm>
            <a:off x="4846320" y="2125980"/>
            <a:ext cx="4114800" cy="2468880"/>
          </a:xfrm>
        </p:spPr>
        <p:txBody>
          <a:bodyPr>
            <a:noAutofit/>
          </a:bodyPr>
          <a:lstStyle>
            <a:lvl1pPr marL="46435" indent="-46435">
              <a:buClr>
                <a:srgbClr val="BA9D80"/>
              </a:buClr>
              <a:defRPr sz="1800">
                <a:solidFill>
                  <a:schemeClr val="tx2"/>
                </a:solidFill>
              </a:defRPr>
            </a:lvl1pPr>
            <a:lvl2pPr>
              <a:buClr>
                <a:srgbClr val="BA9D80"/>
              </a:buClr>
              <a:defRPr sz="1500"/>
            </a:lvl2pPr>
            <a:lvl3pPr>
              <a:buClr>
                <a:srgbClr val="BA9D80"/>
              </a:buClr>
              <a:defRPr sz="1350"/>
            </a:lvl3pPr>
            <a:lvl4pPr>
              <a:buClr>
                <a:srgbClr val="BA9D80"/>
              </a:buClr>
              <a:defRPr sz="1200"/>
            </a:lvl4pPr>
            <a:lvl5pPr>
              <a:buClr>
                <a:srgbClr val="BA9D80"/>
              </a:buClr>
              <a:defRPr sz="10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dirty="0">
                <a:solidFill>
                  <a:srgbClr val="000000">
                    <a:lumMod val="50000"/>
                    <a:lumOff val="50000"/>
                  </a:srgbClr>
                </a:solidFill>
              </a:rPr>
              <a:t>COMPANY CONFIDENTIAL  |  FOR INTERNAL USE ONLY  |  DO NOT COPY</a:t>
            </a:r>
          </a:p>
        </p:txBody>
      </p:sp>
      <p:sp>
        <p:nvSpPr>
          <p:cNvPr id="7" name="Slide Number Placeholder 6"/>
          <p:cNvSpPr>
            <a:spLocks noGrp="1"/>
          </p:cNvSpPr>
          <p:nvPr>
            <p:ph type="sldNum" sz="quarter" idx="12"/>
          </p:nvPr>
        </p:nvSpPr>
        <p:spPr/>
        <p:txBody>
          <a:bodyPr/>
          <a:lstStyle/>
          <a:p>
            <a:fld id="{1A2DCB2D-F3A1-47AC-A248-15826C4C808C}" type="slidenum">
              <a:rPr lang="en-US" smtClean="0">
                <a:solidFill>
                  <a:srgbClr val="000000">
                    <a:lumMod val="50000"/>
                    <a:lumOff val="50000"/>
                  </a:srgbClr>
                </a:solidFill>
              </a:rPr>
              <a:pPr/>
              <a:t>‹#›</a:t>
            </a:fld>
            <a:endParaRPr lang="en-US" dirty="0">
              <a:solidFill>
                <a:srgbClr val="000000">
                  <a:lumMod val="50000"/>
                  <a:lumOff val="50000"/>
                </a:srgbClr>
              </a:solidFill>
            </a:endParaRPr>
          </a:p>
        </p:txBody>
      </p:sp>
      <p:sp>
        <p:nvSpPr>
          <p:cNvPr id="13" name="Text Placeholder 12"/>
          <p:cNvSpPr>
            <a:spLocks noGrp="1"/>
          </p:cNvSpPr>
          <p:nvPr>
            <p:ph type="body" sz="quarter" idx="13" hasCustomPrompt="1"/>
          </p:nvPr>
        </p:nvSpPr>
        <p:spPr>
          <a:xfrm>
            <a:off x="548640" y="754380"/>
            <a:ext cx="3931920" cy="891540"/>
          </a:xfrm>
        </p:spPr>
        <p:txBody>
          <a:bodyPr anchor="b" anchorCtr="0">
            <a:noAutofit/>
          </a:bodyPr>
          <a:lstStyle>
            <a:lvl1pPr>
              <a:spcBef>
                <a:spcPts val="0"/>
              </a:spcBef>
              <a:defRPr sz="6600">
                <a:solidFill>
                  <a:schemeClr val="tx1"/>
                </a:solidFill>
              </a:defRPr>
            </a:lvl1pPr>
          </a:lstStyle>
          <a:p>
            <a:pPr lvl="0"/>
            <a:r>
              <a:rPr lang="en-US" dirty="0"/>
              <a:t>% here</a:t>
            </a:r>
          </a:p>
        </p:txBody>
      </p:sp>
      <p:sp>
        <p:nvSpPr>
          <p:cNvPr id="15" name="Text Placeholder 14"/>
          <p:cNvSpPr>
            <a:spLocks noGrp="1"/>
          </p:cNvSpPr>
          <p:nvPr>
            <p:ph type="body" sz="quarter" idx="14"/>
          </p:nvPr>
        </p:nvSpPr>
        <p:spPr>
          <a:xfrm>
            <a:off x="548640" y="1645920"/>
            <a:ext cx="3749040" cy="617220"/>
          </a:xfrm>
        </p:spPr>
        <p:txBody>
          <a:bodyPr>
            <a:noAutofit/>
          </a:bodyPr>
          <a:lstStyle>
            <a:lvl1pPr>
              <a:defRPr sz="1500">
                <a:solidFill>
                  <a:schemeClr val="tx1"/>
                </a:solidFill>
                <a:latin typeface="+mn-lt"/>
              </a:defRPr>
            </a:lvl1pPr>
          </a:lstStyle>
          <a:p>
            <a:pPr lvl="0"/>
            <a:r>
              <a:rPr lang="en-US"/>
              <a:t>Click to edit Master text styles</a:t>
            </a:r>
          </a:p>
        </p:txBody>
      </p:sp>
      <p:sp>
        <p:nvSpPr>
          <p:cNvPr id="16" name="Text Placeholder 12"/>
          <p:cNvSpPr>
            <a:spLocks noGrp="1"/>
          </p:cNvSpPr>
          <p:nvPr>
            <p:ph type="body" sz="quarter" idx="15" hasCustomPrompt="1"/>
          </p:nvPr>
        </p:nvSpPr>
        <p:spPr>
          <a:xfrm>
            <a:off x="548640" y="2880360"/>
            <a:ext cx="3931920" cy="891540"/>
          </a:xfrm>
        </p:spPr>
        <p:txBody>
          <a:bodyPr anchor="b" anchorCtr="0">
            <a:noAutofit/>
          </a:bodyPr>
          <a:lstStyle>
            <a:lvl1pPr>
              <a:spcBef>
                <a:spcPts val="0"/>
              </a:spcBef>
              <a:defRPr sz="6600">
                <a:solidFill>
                  <a:schemeClr val="bg1"/>
                </a:solidFill>
              </a:defRPr>
            </a:lvl1pPr>
          </a:lstStyle>
          <a:p>
            <a:pPr lvl="0"/>
            <a:r>
              <a:rPr lang="en-US" dirty="0"/>
              <a:t>% here</a:t>
            </a:r>
          </a:p>
        </p:txBody>
      </p:sp>
      <p:sp>
        <p:nvSpPr>
          <p:cNvPr id="17" name="Text Placeholder 14"/>
          <p:cNvSpPr>
            <a:spLocks noGrp="1"/>
          </p:cNvSpPr>
          <p:nvPr>
            <p:ph type="body" sz="quarter" idx="16"/>
          </p:nvPr>
        </p:nvSpPr>
        <p:spPr>
          <a:xfrm>
            <a:off x="548640" y="3771900"/>
            <a:ext cx="3749040" cy="617220"/>
          </a:xfrm>
        </p:spPr>
        <p:txBody>
          <a:bodyPr>
            <a:noAutofit/>
          </a:bodyPr>
          <a:lstStyle>
            <a:lvl1pPr>
              <a:defRPr sz="1500">
                <a:solidFill>
                  <a:schemeClr val="bg1"/>
                </a:solidFill>
                <a:latin typeface="+mn-lt"/>
              </a:defRPr>
            </a:lvl1pPr>
          </a:lstStyle>
          <a:p>
            <a:pPr lvl="0"/>
            <a:r>
              <a:rPr lang="en-US"/>
              <a:t>Click to edit Master text styles</a:t>
            </a:r>
          </a:p>
        </p:txBody>
      </p:sp>
      <p:sp>
        <p:nvSpPr>
          <p:cNvPr id="12" name="Freeform 5"/>
          <p:cNvSpPr>
            <a:spLocks/>
          </p:cNvSpPr>
          <p:nvPr/>
        </p:nvSpPr>
        <p:spPr bwMode="gray">
          <a:xfrm>
            <a:off x="4509295" y="309563"/>
            <a:ext cx="125413" cy="4524375"/>
          </a:xfrm>
          <a:custGeom>
            <a:avLst/>
            <a:gdLst/>
            <a:ahLst/>
            <a:cxnLst>
              <a:cxn ang="0">
                <a:pos x="80" y="2"/>
              </a:cxn>
              <a:cxn ang="0">
                <a:pos x="80" y="2"/>
              </a:cxn>
              <a:cxn ang="0">
                <a:pos x="44" y="36"/>
              </a:cxn>
              <a:cxn ang="0">
                <a:pos x="44" y="36"/>
              </a:cxn>
              <a:cxn ang="0">
                <a:pos x="37" y="91"/>
              </a:cxn>
              <a:cxn ang="0">
                <a:pos x="37" y="91"/>
              </a:cxn>
              <a:cxn ang="0">
                <a:pos x="37" y="3071"/>
              </a:cxn>
              <a:cxn ang="0">
                <a:pos x="37" y="6227"/>
              </a:cxn>
              <a:cxn ang="0">
                <a:pos x="31" y="6278"/>
              </a:cxn>
              <a:cxn ang="0">
                <a:pos x="30" y="6279"/>
              </a:cxn>
              <a:cxn ang="0">
                <a:pos x="1" y="6310"/>
              </a:cxn>
              <a:cxn ang="0">
                <a:pos x="0" y="6310"/>
              </a:cxn>
              <a:cxn ang="0">
                <a:pos x="0" y="6318"/>
              </a:cxn>
              <a:cxn ang="0">
                <a:pos x="1" y="6318"/>
              </a:cxn>
              <a:cxn ang="0">
                <a:pos x="35" y="6317"/>
              </a:cxn>
              <a:cxn ang="0">
                <a:pos x="70" y="6282"/>
              </a:cxn>
              <a:cxn ang="0">
                <a:pos x="70" y="6282"/>
              </a:cxn>
              <a:cxn ang="0">
                <a:pos x="78" y="6227"/>
              </a:cxn>
              <a:cxn ang="0">
                <a:pos x="77" y="6227"/>
              </a:cxn>
              <a:cxn ang="0">
                <a:pos x="77" y="3138"/>
              </a:cxn>
              <a:cxn ang="0">
                <a:pos x="77" y="91"/>
              </a:cxn>
              <a:cxn ang="0">
                <a:pos x="84" y="40"/>
              </a:cxn>
              <a:cxn ang="0">
                <a:pos x="84" y="39"/>
              </a:cxn>
              <a:cxn ang="0">
                <a:pos x="113" y="8"/>
              </a:cxn>
              <a:cxn ang="0">
                <a:pos x="115" y="8"/>
              </a:cxn>
              <a:cxn ang="0">
                <a:pos x="115" y="1"/>
              </a:cxn>
              <a:cxn ang="0">
                <a:pos x="113" y="1"/>
              </a:cxn>
              <a:cxn ang="0">
                <a:pos x="80" y="2"/>
              </a:cxn>
            </a:cxnLst>
            <a:rect l="0" t="0" r="r" b="b"/>
            <a:pathLst>
              <a:path w="115" h="6319">
                <a:moveTo>
                  <a:pt x="80" y="2"/>
                </a:moveTo>
                <a:lnTo>
                  <a:pt x="80" y="2"/>
                </a:lnTo>
                <a:cubicBezTo>
                  <a:pt x="61" y="4"/>
                  <a:pt x="51" y="13"/>
                  <a:pt x="44" y="36"/>
                </a:cubicBezTo>
                <a:lnTo>
                  <a:pt x="44" y="36"/>
                </a:lnTo>
                <a:cubicBezTo>
                  <a:pt x="41" y="48"/>
                  <a:pt x="39" y="66"/>
                  <a:pt x="37" y="91"/>
                </a:cubicBezTo>
                <a:lnTo>
                  <a:pt x="37" y="91"/>
                </a:lnTo>
                <a:lnTo>
                  <a:pt x="37" y="3071"/>
                </a:lnTo>
                <a:lnTo>
                  <a:pt x="37" y="6227"/>
                </a:lnTo>
                <a:cubicBezTo>
                  <a:pt x="36" y="6248"/>
                  <a:pt x="34" y="6267"/>
                  <a:pt x="31" y="6278"/>
                </a:cubicBezTo>
                <a:lnTo>
                  <a:pt x="30" y="6279"/>
                </a:lnTo>
                <a:cubicBezTo>
                  <a:pt x="27" y="6290"/>
                  <a:pt x="20" y="6311"/>
                  <a:pt x="1" y="6310"/>
                </a:cubicBezTo>
                <a:lnTo>
                  <a:pt x="0" y="6310"/>
                </a:lnTo>
                <a:lnTo>
                  <a:pt x="0" y="6318"/>
                </a:lnTo>
                <a:lnTo>
                  <a:pt x="1" y="6318"/>
                </a:lnTo>
                <a:cubicBezTo>
                  <a:pt x="11" y="6319"/>
                  <a:pt x="26" y="6318"/>
                  <a:pt x="35" y="6317"/>
                </a:cubicBezTo>
                <a:cubicBezTo>
                  <a:pt x="54" y="6314"/>
                  <a:pt x="63" y="6305"/>
                  <a:pt x="70" y="6282"/>
                </a:cubicBezTo>
                <a:lnTo>
                  <a:pt x="70" y="6282"/>
                </a:lnTo>
                <a:cubicBezTo>
                  <a:pt x="74" y="6271"/>
                  <a:pt x="76" y="6252"/>
                  <a:pt x="78" y="6227"/>
                </a:cubicBezTo>
                <a:lnTo>
                  <a:pt x="77" y="6227"/>
                </a:lnTo>
                <a:lnTo>
                  <a:pt x="77" y="3138"/>
                </a:lnTo>
                <a:lnTo>
                  <a:pt x="77" y="91"/>
                </a:lnTo>
                <a:cubicBezTo>
                  <a:pt x="79" y="70"/>
                  <a:pt x="81" y="52"/>
                  <a:pt x="84" y="40"/>
                </a:cubicBezTo>
                <a:lnTo>
                  <a:pt x="84" y="39"/>
                </a:lnTo>
                <a:cubicBezTo>
                  <a:pt x="88" y="29"/>
                  <a:pt x="95" y="7"/>
                  <a:pt x="113" y="8"/>
                </a:cubicBezTo>
                <a:lnTo>
                  <a:pt x="115" y="8"/>
                </a:lnTo>
                <a:lnTo>
                  <a:pt x="115" y="1"/>
                </a:lnTo>
                <a:lnTo>
                  <a:pt x="113" y="1"/>
                </a:lnTo>
                <a:cubicBezTo>
                  <a:pt x="103" y="0"/>
                  <a:pt x="88" y="1"/>
                  <a:pt x="80" y="2"/>
                </a:cubicBezTo>
                <a:close/>
              </a:path>
            </a:pathLst>
          </a:custGeom>
          <a:solidFill>
            <a:schemeClr val="accent1"/>
          </a:solidFill>
          <a:ln w="12700">
            <a:solidFill>
              <a:schemeClr val="accent1"/>
            </a:solid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US" sz="1350" dirty="0">
              <a:solidFill>
                <a:srgbClr val="000000"/>
              </a:solidFill>
            </a:endParaRPr>
          </a:p>
        </p:txBody>
      </p:sp>
    </p:spTree>
    <p:extLst>
      <p:ext uri="{BB962C8B-B14F-4D97-AF65-F5344CB8AC3E}">
        <p14:creationId xmlns:p14="http://schemas.microsoft.com/office/powerpoint/2010/main" val="25473473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Aqua Two Column with Text + Data">
    <p:spTree>
      <p:nvGrpSpPr>
        <p:cNvPr id="1" name=""/>
        <p:cNvGrpSpPr/>
        <p:nvPr/>
      </p:nvGrpSpPr>
      <p:grpSpPr>
        <a:xfrm>
          <a:off x="0" y="0"/>
          <a:ext cx="0" cy="0"/>
          <a:chOff x="0" y="0"/>
          <a:chExt cx="0" cy="0"/>
        </a:xfrm>
      </p:grpSpPr>
      <p:sp>
        <p:nvSpPr>
          <p:cNvPr id="10" name="Rounded Rectangle 9"/>
          <p:cNvSpPr/>
          <p:nvPr/>
        </p:nvSpPr>
        <p:spPr bwMode="gray">
          <a:xfrm>
            <a:off x="457200" y="342900"/>
            <a:ext cx="3931920" cy="4457700"/>
          </a:xfrm>
          <a:prstGeom prst="roundRect">
            <a:avLst>
              <a:gd name="adj" fmla="val 4567"/>
            </a:avLst>
          </a:prstGeom>
          <a:solidFill>
            <a:srgbClr val="5D96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endParaRPr>
          </a:p>
        </p:txBody>
      </p:sp>
      <p:sp>
        <p:nvSpPr>
          <p:cNvPr id="2" name="Title 1"/>
          <p:cNvSpPr>
            <a:spLocks noGrp="1"/>
          </p:cNvSpPr>
          <p:nvPr>
            <p:ph type="title"/>
          </p:nvPr>
        </p:nvSpPr>
        <p:spPr bwMode="gray">
          <a:xfrm>
            <a:off x="4846320" y="1234440"/>
            <a:ext cx="4114800" cy="754380"/>
          </a:xfrm>
        </p:spPr>
        <p:txBody>
          <a:bodyPr>
            <a:noAutofit/>
          </a:bodyPr>
          <a:lstStyle>
            <a:lvl1pPr>
              <a:defRPr>
                <a:solidFill>
                  <a:srgbClr val="5D9674"/>
                </a:solidFill>
              </a:defRPr>
            </a:lvl1pPr>
          </a:lstStyle>
          <a:p>
            <a:r>
              <a:rPr lang="en-US"/>
              <a:t>Click to edit Master title style</a:t>
            </a:r>
            <a:endParaRPr lang="en-US" dirty="0"/>
          </a:p>
        </p:txBody>
      </p:sp>
      <p:sp>
        <p:nvSpPr>
          <p:cNvPr id="4" name="Content Placeholder 3"/>
          <p:cNvSpPr>
            <a:spLocks noGrp="1"/>
          </p:cNvSpPr>
          <p:nvPr>
            <p:ph sz="half" idx="2"/>
          </p:nvPr>
        </p:nvSpPr>
        <p:spPr>
          <a:xfrm>
            <a:off x="4846320" y="2125980"/>
            <a:ext cx="4114800" cy="2468880"/>
          </a:xfrm>
        </p:spPr>
        <p:txBody>
          <a:bodyPr>
            <a:noAutofit/>
          </a:bodyPr>
          <a:lstStyle>
            <a:lvl1pPr marL="46435" indent="-46435">
              <a:buClr>
                <a:srgbClr val="5D9674"/>
              </a:buClr>
              <a:defRPr sz="1800">
                <a:solidFill>
                  <a:schemeClr val="tx2"/>
                </a:solidFill>
              </a:defRPr>
            </a:lvl1pPr>
            <a:lvl2pPr>
              <a:buClr>
                <a:srgbClr val="5D9674"/>
              </a:buClr>
              <a:defRPr sz="1500"/>
            </a:lvl2pPr>
            <a:lvl3pPr>
              <a:buClr>
                <a:srgbClr val="5D9674"/>
              </a:buClr>
              <a:defRPr sz="1350"/>
            </a:lvl3pPr>
            <a:lvl4pPr>
              <a:buClr>
                <a:srgbClr val="5D9674"/>
              </a:buClr>
              <a:defRPr sz="1200"/>
            </a:lvl4pPr>
            <a:lvl5pPr>
              <a:buClr>
                <a:srgbClr val="5D9674"/>
              </a:buClr>
              <a:defRPr sz="10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dirty="0">
                <a:solidFill>
                  <a:srgbClr val="000000">
                    <a:lumMod val="50000"/>
                    <a:lumOff val="50000"/>
                  </a:srgbClr>
                </a:solidFill>
              </a:rPr>
              <a:t>COMPANY CONFIDENTIAL  |  FOR INTERNAL USE ONLY  |  DO NOT COPY</a:t>
            </a:r>
          </a:p>
        </p:txBody>
      </p:sp>
      <p:sp>
        <p:nvSpPr>
          <p:cNvPr id="7" name="Slide Number Placeholder 6"/>
          <p:cNvSpPr>
            <a:spLocks noGrp="1"/>
          </p:cNvSpPr>
          <p:nvPr>
            <p:ph type="sldNum" sz="quarter" idx="12"/>
          </p:nvPr>
        </p:nvSpPr>
        <p:spPr/>
        <p:txBody>
          <a:bodyPr/>
          <a:lstStyle/>
          <a:p>
            <a:fld id="{1A2DCB2D-F3A1-47AC-A248-15826C4C808C}" type="slidenum">
              <a:rPr lang="en-US" smtClean="0">
                <a:solidFill>
                  <a:srgbClr val="000000">
                    <a:lumMod val="50000"/>
                    <a:lumOff val="50000"/>
                  </a:srgbClr>
                </a:solidFill>
              </a:rPr>
              <a:pPr/>
              <a:t>‹#›</a:t>
            </a:fld>
            <a:endParaRPr lang="en-US" dirty="0">
              <a:solidFill>
                <a:srgbClr val="000000">
                  <a:lumMod val="50000"/>
                  <a:lumOff val="50000"/>
                </a:srgbClr>
              </a:solidFill>
            </a:endParaRPr>
          </a:p>
        </p:txBody>
      </p:sp>
      <p:sp>
        <p:nvSpPr>
          <p:cNvPr id="13" name="Text Placeholder 12"/>
          <p:cNvSpPr>
            <a:spLocks noGrp="1"/>
          </p:cNvSpPr>
          <p:nvPr>
            <p:ph type="body" sz="quarter" idx="13" hasCustomPrompt="1"/>
          </p:nvPr>
        </p:nvSpPr>
        <p:spPr>
          <a:xfrm>
            <a:off x="548640" y="754380"/>
            <a:ext cx="3931920" cy="891540"/>
          </a:xfrm>
        </p:spPr>
        <p:txBody>
          <a:bodyPr anchor="b" anchorCtr="0">
            <a:noAutofit/>
          </a:bodyPr>
          <a:lstStyle>
            <a:lvl1pPr>
              <a:spcBef>
                <a:spcPts val="0"/>
              </a:spcBef>
              <a:defRPr sz="6600">
                <a:solidFill>
                  <a:schemeClr val="bg1"/>
                </a:solidFill>
              </a:defRPr>
            </a:lvl1pPr>
          </a:lstStyle>
          <a:p>
            <a:pPr lvl="0"/>
            <a:r>
              <a:rPr lang="en-US" dirty="0"/>
              <a:t>% here</a:t>
            </a:r>
          </a:p>
        </p:txBody>
      </p:sp>
      <p:sp>
        <p:nvSpPr>
          <p:cNvPr id="15" name="Text Placeholder 14"/>
          <p:cNvSpPr>
            <a:spLocks noGrp="1"/>
          </p:cNvSpPr>
          <p:nvPr>
            <p:ph type="body" sz="quarter" idx="14"/>
          </p:nvPr>
        </p:nvSpPr>
        <p:spPr>
          <a:xfrm>
            <a:off x="548640" y="1645920"/>
            <a:ext cx="3749040" cy="617220"/>
          </a:xfrm>
        </p:spPr>
        <p:txBody>
          <a:bodyPr>
            <a:noAutofit/>
          </a:bodyPr>
          <a:lstStyle>
            <a:lvl1pPr>
              <a:defRPr sz="1500">
                <a:solidFill>
                  <a:schemeClr val="bg1"/>
                </a:solidFill>
                <a:latin typeface="+mn-lt"/>
              </a:defRPr>
            </a:lvl1pPr>
          </a:lstStyle>
          <a:p>
            <a:pPr lvl="0"/>
            <a:r>
              <a:rPr lang="en-US"/>
              <a:t>Click to edit Master text styles</a:t>
            </a:r>
          </a:p>
        </p:txBody>
      </p:sp>
      <p:sp>
        <p:nvSpPr>
          <p:cNvPr id="16" name="Text Placeholder 12"/>
          <p:cNvSpPr>
            <a:spLocks noGrp="1"/>
          </p:cNvSpPr>
          <p:nvPr>
            <p:ph type="body" sz="quarter" idx="15" hasCustomPrompt="1"/>
          </p:nvPr>
        </p:nvSpPr>
        <p:spPr>
          <a:xfrm>
            <a:off x="548640" y="2880360"/>
            <a:ext cx="3931920" cy="891540"/>
          </a:xfrm>
        </p:spPr>
        <p:txBody>
          <a:bodyPr anchor="b" anchorCtr="0">
            <a:noAutofit/>
          </a:bodyPr>
          <a:lstStyle>
            <a:lvl1pPr>
              <a:spcBef>
                <a:spcPts val="0"/>
              </a:spcBef>
              <a:defRPr sz="6600">
                <a:solidFill>
                  <a:schemeClr val="bg1"/>
                </a:solidFill>
              </a:defRPr>
            </a:lvl1pPr>
          </a:lstStyle>
          <a:p>
            <a:pPr lvl="0"/>
            <a:r>
              <a:rPr lang="en-US" dirty="0"/>
              <a:t>% here</a:t>
            </a:r>
          </a:p>
        </p:txBody>
      </p:sp>
      <p:sp>
        <p:nvSpPr>
          <p:cNvPr id="17" name="Text Placeholder 14"/>
          <p:cNvSpPr>
            <a:spLocks noGrp="1"/>
          </p:cNvSpPr>
          <p:nvPr>
            <p:ph type="body" sz="quarter" idx="16"/>
          </p:nvPr>
        </p:nvSpPr>
        <p:spPr>
          <a:xfrm>
            <a:off x="548640" y="3771900"/>
            <a:ext cx="3749040" cy="617220"/>
          </a:xfrm>
        </p:spPr>
        <p:txBody>
          <a:bodyPr>
            <a:noAutofit/>
          </a:bodyPr>
          <a:lstStyle>
            <a:lvl1pPr>
              <a:defRPr sz="1500">
                <a:solidFill>
                  <a:schemeClr val="bg1"/>
                </a:solidFill>
                <a:latin typeface="+mn-lt"/>
              </a:defRPr>
            </a:lvl1pPr>
          </a:lstStyle>
          <a:p>
            <a:pPr lvl="0"/>
            <a:r>
              <a:rPr lang="en-US"/>
              <a:t>Click to edit Master text styles</a:t>
            </a:r>
          </a:p>
        </p:txBody>
      </p:sp>
      <p:sp>
        <p:nvSpPr>
          <p:cNvPr id="12" name="Freeform 5"/>
          <p:cNvSpPr>
            <a:spLocks/>
          </p:cNvSpPr>
          <p:nvPr/>
        </p:nvSpPr>
        <p:spPr bwMode="gray">
          <a:xfrm>
            <a:off x="4509295" y="309563"/>
            <a:ext cx="125413" cy="4524375"/>
          </a:xfrm>
          <a:custGeom>
            <a:avLst/>
            <a:gdLst/>
            <a:ahLst/>
            <a:cxnLst>
              <a:cxn ang="0">
                <a:pos x="80" y="2"/>
              </a:cxn>
              <a:cxn ang="0">
                <a:pos x="80" y="2"/>
              </a:cxn>
              <a:cxn ang="0">
                <a:pos x="44" y="36"/>
              </a:cxn>
              <a:cxn ang="0">
                <a:pos x="44" y="36"/>
              </a:cxn>
              <a:cxn ang="0">
                <a:pos x="37" y="91"/>
              </a:cxn>
              <a:cxn ang="0">
                <a:pos x="37" y="91"/>
              </a:cxn>
              <a:cxn ang="0">
                <a:pos x="37" y="3071"/>
              </a:cxn>
              <a:cxn ang="0">
                <a:pos x="37" y="6227"/>
              </a:cxn>
              <a:cxn ang="0">
                <a:pos x="31" y="6278"/>
              </a:cxn>
              <a:cxn ang="0">
                <a:pos x="30" y="6279"/>
              </a:cxn>
              <a:cxn ang="0">
                <a:pos x="1" y="6310"/>
              </a:cxn>
              <a:cxn ang="0">
                <a:pos x="0" y="6310"/>
              </a:cxn>
              <a:cxn ang="0">
                <a:pos x="0" y="6318"/>
              </a:cxn>
              <a:cxn ang="0">
                <a:pos x="1" y="6318"/>
              </a:cxn>
              <a:cxn ang="0">
                <a:pos x="35" y="6317"/>
              </a:cxn>
              <a:cxn ang="0">
                <a:pos x="70" y="6282"/>
              </a:cxn>
              <a:cxn ang="0">
                <a:pos x="70" y="6282"/>
              </a:cxn>
              <a:cxn ang="0">
                <a:pos x="78" y="6227"/>
              </a:cxn>
              <a:cxn ang="0">
                <a:pos x="77" y="6227"/>
              </a:cxn>
              <a:cxn ang="0">
                <a:pos x="77" y="3138"/>
              </a:cxn>
              <a:cxn ang="0">
                <a:pos x="77" y="91"/>
              </a:cxn>
              <a:cxn ang="0">
                <a:pos x="84" y="40"/>
              </a:cxn>
              <a:cxn ang="0">
                <a:pos x="84" y="39"/>
              </a:cxn>
              <a:cxn ang="0">
                <a:pos x="113" y="8"/>
              </a:cxn>
              <a:cxn ang="0">
                <a:pos x="115" y="8"/>
              </a:cxn>
              <a:cxn ang="0">
                <a:pos x="115" y="1"/>
              </a:cxn>
              <a:cxn ang="0">
                <a:pos x="113" y="1"/>
              </a:cxn>
              <a:cxn ang="0">
                <a:pos x="80" y="2"/>
              </a:cxn>
            </a:cxnLst>
            <a:rect l="0" t="0" r="r" b="b"/>
            <a:pathLst>
              <a:path w="115" h="6319">
                <a:moveTo>
                  <a:pt x="80" y="2"/>
                </a:moveTo>
                <a:lnTo>
                  <a:pt x="80" y="2"/>
                </a:lnTo>
                <a:cubicBezTo>
                  <a:pt x="61" y="4"/>
                  <a:pt x="51" y="13"/>
                  <a:pt x="44" y="36"/>
                </a:cubicBezTo>
                <a:lnTo>
                  <a:pt x="44" y="36"/>
                </a:lnTo>
                <a:cubicBezTo>
                  <a:pt x="41" y="48"/>
                  <a:pt x="39" y="66"/>
                  <a:pt x="37" y="91"/>
                </a:cubicBezTo>
                <a:lnTo>
                  <a:pt x="37" y="91"/>
                </a:lnTo>
                <a:lnTo>
                  <a:pt x="37" y="3071"/>
                </a:lnTo>
                <a:lnTo>
                  <a:pt x="37" y="6227"/>
                </a:lnTo>
                <a:cubicBezTo>
                  <a:pt x="36" y="6248"/>
                  <a:pt x="34" y="6267"/>
                  <a:pt x="31" y="6278"/>
                </a:cubicBezTo>
                <a:lnTo>
                  <a:pt x="30" y="6279"/>
                </a:lnTo>
                <a:cubicBezTo>
                  <a:pt x="27" y="6290"/>
                  <a:pt x="20" y="6311"/>
                  <a:pt x="1" y="6310"/>
                </a:cubicBezTo>
                <a:lnTo>
                  <a:pt x="0" y="6310"/>
                </a:lnTo>
                <a:lnTo>
                  <a:pt x="0" y="6318"/>
                </a:lnTo>
                <a:lnTo>
                  <a:pt x="1" y="6318"/>
                </a:lnTo>
                <a:cubicBezTo>
                  <a:pt x="11" y="6319"/>
                  <a:pt x="26" y="6318"/>
                  <a:pt x="35" y="6317"/>
                </a:cubicBezTo>
                <a:cubicBezTo>
                  <a:pt x="54" y="6314"/>
                  <a:pt x="63" y="6305"/>
                  <a:pt x="70" y="6282"/>
                </a:cubicBezTo>
                <a:lnTo>
                  <a:pt x="70" y="6282"/>
                </a:lnTo>
                <a:cubicBezTo>
                  <a:pt x="74" y="6271"/>
                  <a:pt x="76" y="6252"/>
                  <a:pt x="78" y="6227"/>
                </a:cubicBezTo>
                <a:lnTo>
                  <a:pt x="77" y="6227"/>
                </a:lnTo>
                <a:lnTo>
                  <a:pt x="77" y="3138"/>
                </a:lnTo>
                <a:lnTo>
                  <a:pt x="77" y="91"/>
                </a:lnTo>
                <a:cubicBezTo>
                  <a:pt x="79" y="70"/>
                  <a:pt x="81" y="52"/>
                  <a:pt x="84" y="40"/>
                </a:cubicBezTo>
                <a:lnTo>
                  <a:pt x="84" y="39"/>
                </a:lnTo>
                <a:cubicBezTo>
                  <a:pt x="88" y="29"/>
                  <a:pt x="95" y="7"/>
                  <a:pt x="113" y="8"/>
                </a:cubicBezTo>
                <a:lnTo>
                  <a:pt x="115" y="8"/>
                </a:lnTo>
                <a:lnTo>
                  <a:pt x="115" y="1"/>
                </a:lnTo>
                <a:lnTo>
                  <a:pt x="113" y="1"/>
                </a:lnTo>
                <a:cubicBezTo>
                  <a:pt x="103" y="0"/>
                  <a:pt x="88" y="1"/>
                  <a:pt x="80" y="2"/>
                </a:cubicBezTo>
                <a:close/>
              </a:path>
            </a:pathLst>
          </a:custGeom>
          <a:solidFill>
            <a:schemeClr val="accent1"/>
          </a:solidFill>
          <a:ln w="12700">
            <a:solidFill>
              <a:schemeClr val="accent1"/>
            </a:solid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US" sz="1350" dirty="0">
              <a:solidFill>
                <a:srgbClr val="000000"/>
              </a:solidFill>
            </a:endParaRPr>
          </a:p>
        </p:txBody>
      </p:sp>
    </p:spTree>
    <p:extLst>
      <p:ext uri="{BB962C8B-B14F-4D97-AF65-F5344CB8AC3E}">
        <p14:creationId xmlns:p14="http://schemas.microsoft.com/office/powerpoint/2010/main" val="3465487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Short Title and Content">
    <p:spTree>
      <p:nvGrpSpPr>
        <p:cNvPr id="1" name=""/>
        <p:cNvGrpSpPr/>
        <p:nvPr/>
      </p:nvGrpSpPr>
      <p:grpSpPr>
        <a:xfrm>
          <a:off x="0" y="0"/>
          <a:ext cx="0" cy="0"/>
          <a:chOff x="0" y="0"/>
          <a:chExt cx="0" cy="0"/>
        </a:xfrm>
      </p:grpSpPr>
      <p:cxnSp>
        <p:nvCxnSpPr>
          <p:cNvPr id="9" name="Straight Connector 8"/>
          <p:cNvCxnSpPr/>
          <p:nvPr userDrawn="1"/>
        </p:nvCxnSpPr>
        <p:spPr>
          <a:xfrm>
            <a:off x="1143004" y="4807088"/>
            <a:ext cx="7765817" cy="0"/>
          </a:xfrm>
          <a:prstGeom prst="line">
            <a:avLst/>
          </a:prstGeom>
          <a:ln w="12700">
            <a:solidFill>
              <a:srgbClr val="554D56"/>
            </a:solidFill>
          </a:ln>
          <a:effectLst/>
        </p:spPr>
        <p:style>
          <a:lnRef idx="2">
            <a:schemeClr val="accent1"/>
          </a:lnRef>
          <a:fillRef idx="0">
            <a:schemeClr val="accent1"/>
          </a:fillRef>
          <a:effectRef idx="1">
            <a:schemeClr val="accent1"/>
          </a:effectRef>
          <a:fontRef idx="minor">
            <a:schemeClr val="tx1"/>
          </a:fontRef>
        </p:style>
      </p:cxnSp>
      <p:pic>
        <p:nvPicPr>
          <p:cNvPr id="10" name="Picture 9" descr="CC_Horz_RGB_Logo.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7361" y="4663199"/>
            <a:ext cx="898307" cy="354056"/>
          </a:xfrm>
          <a:prstGeom prst="rect">
            <a:avLst/>
          </a:prstGeom>
        </p:spPr>
      </p:pic>
      <p:sp>
        <p:nvSpPr>
          <p:cNvPr id="11" name="Title 1"/>
          <p:cNvSpPr>
            <a:spLocks noGrp="1"/>
          </p:cNvSpPr>
          <p:nvPr>
            <p:ph type="title" hasCustomPrompt="1"/>
          </p:nvPr>
        </p:nvSpPr>
        <p:spPr>
          <a:xfrm>
            <a:off x="228599" y="137161"/>
            <a:ext cx="8686800" cy="632454"/>
          </a:xfrm>
        </p:spPr>
        <p:txBody>
          <a:bodyPr/>
          <a:lstStyle>
            <a:lvl1pPr>
              <a:defRPr/>
            </a:lvl1pPr>
          </a:lstStyle>
          <a:p>
            <a:r>
              <a:rPr lang="en-US" dirty="0"/>
              <a:t>INSERT HEADER HERE</a:t>
            </a:r>
          </a:p>
        </p:txBody>
      </p:sp>
      <p:sp>
        <p:nvSpPr>
          <p:cNvPr id="7" name="Text Placeholder 6"/>
          <p:cNvSpPr>
            <a:spLocks noGrp="1"/>
          </p:cNvSpPr>
          <p:nvPr>
            <p:ph type="body" sz="quarter" idx="13" hasCustomPrompt="1"/>
          </p:nvPr>
        </p:nvSpPr>
        <p:spPr>
          <a:xfrm>
            <a:off x="228603" y="809957"/>
            <a:ext cx="8687108" cy="3805958"/>
          </a:xfrm>
        </p:spPr>
        <p:txBody>
          <a:bodyPr/>
          <a:lstStyle>
            <a:lvl1pPr marL="0" indent="0">
              <a:buNone/>
              <a:defRPr sz="1800" baseline="0"/>
            </a:lvl1pPr>
          </a:lstStyle>
          <a:p>
            <a:pPr lvl="0"/>
            <a:r>
              <a:rPr lang="en-US" dirty="0"/>
              <a:t>Insert body text here.</a:t>
            </a:r>
          </a:p>
        </p:txBody>
      </p:sp>
      <p:sp>
        <p:nvSpPr>
          <p:cNvPr id="8" name="Slide Number Placeholder 5"/>
          <p:cNvSpPr>
            <a:spLocks noGrp="1"/>
          </p:cNvSpPr>
          <p:nvPr>
            <p:ph type="sldNum" sz="quarter" idx="4"/>
          </p:nvPr>
        </p:nvSpPr>
        <p:spPr>
          <a:xfrm>
            <a:off x="8183785" y="4772061"/>
            <a:ext cx="731619" cy="273844"/>
          </a:xfrm>
          <a:prstGeom prst="rect">
            <a:avLst/>
          </a:prstGeom>
        </p:spPr>
        <p:txBody>
          <a:bodyPr vert="horz" lIns="91440" tIns="45720" rIns="91440" bIns="45720" rtlCol="0" anchor="ctr"/>
          <a:lstStyle>
            <a:lvl1pPr algn="r">
              <a:defRPr sz="525" b="1" i="0">
                <a:solidFill>
                  <a:srgbClr val="554D56"/>
                </a:solidFill>
                <a:latin typeface="Arial"/>
                <a:cs typeface="Arial"/>
              </a:defRPr>
            </a:lvl1pPr>
          </a:lstStyle>
          <a:p>
            <a:fld id="{C8146628-1A01-9741-8A8B-916D51547CC7}" type="slidenum">
              <a:rPr lang="en-US" smtClean="0"/>
              <a:pPr/>
              <a:t>‹#›</a:t>
            </a:fld>
            <a:endParaRPr lang="en-US" dirty="0"/>
          </a:p>
        </p:txBody>
      </p:sp>
    </p:spTree>
    <p:extLst>
      <p:ext uri="{BB962C8B-B14F-4D97-AF65-F5344CB8AC3E}">
        <p14:creationId xmlns:p14="http://schemas.microsoft.com/office/powerpoint/2010/main" val="72502750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Purple Two Column with Text + Data">
    <p:spTree>
      <p:nvGrpSpPr>
        <p:cNvPr id="1" name=""/>
        <p:cNvGrpSpPr/>
        <p:nvPr/>
      </p:nvGrpSpPr>
      <p:grpSpPr>
        <a:xfrm>
          <a:off x="0" y="0"/>
          <a:ext cx="0" cy="0"/>
          <a:chOff x="0" y="0"/>
          <a:chExt cx="0" cy="0"/>
        </a:xfrm>
      </p:grpSpPr>
      <p:sp>
        <p:nvSpPr>
          <p:cNvPr id="10" name="Rounded Rectangle 9"/>
          <p:cNvSpPr/>
          <p:nvPr/>
        </p:nvSpPr>
        <p:spPr bwMode="gray">
          <a:xfrm>
            <a:off x="457200" y="342900"/>
            <a:ext cx="3931920" cy="4457700"/>
          </a:xfrm>
          <a:prstGeom prst="roundRect">
            <a:avLst>
              <a:gd name="adj" fmla="val 4567"/>
            </a:avLst>
          </a:prstGeom>
          <a:solidFill>
            <a:srgbClr val="815E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endParaRPr>
          </a:p>
        </p:txBody>
      </p:sp>
      <p:sp>
        <p:nvSpPr>
          <p:cNvPr id="2" name="Title 1"/>
          <p:cNvSpPr>
            <a:spLocks noGrp="1"/>
          </p:cNvSpPr>
          <p:nvPr>
            <p:ph type="title"/>
          </p:nvPr>
        </p:nvSpPr>
        <p:spPr bwMode="gray">
          <a:xfrm>
            <a:off x="4846320" y="1234440"/>
            <a:ext cx="4114800" cy="754380"/>
          </a:xfrm>
        </p:spPr>
        <p:txBody>
          <a:bodyPr>
            <a:noAutofit/>
          </a:bodyPr>
          <a:lstStyle>
            <a:lvl1pPr>
              <a:defRPr>
                <a:solidFill>
                  <a:srgbClr val="815E90"/>
                </a:solidFill>
              </a:defRPr>
            </a:lvl1pPr>
          </a:lstStyle>
          <a:p>
            <a:r>
              <a:rPr lang="en-US"/>
              <a:t>Click to edit Master title style</a:t>
            </a:r>
            <a:endParaRPr lang="en-US" dirty="0"/>
          </a:p>
        </p:txBody>
      </p:sp>
      <p:sp>
        <p:nvSpPr>
          <p:cNvPr id="4" name="Content Placeholder 3"/>
          <p:cNvSpPr>
            <a:spLocks noGrp="1"/>
          </p:cNvSpPr>
          <p:nvPr>
            <p:ph sz="half" idx="2"/>
          </p:nvPr>
        </p:nvSpPr>
        <p:spPr>
          <a:xfrm>
            <a:off x="4846320" y="2125980"/>
            <a:ext cx="4114800" cy="2468880"/>
          </a:xfrm>
        </p:spPr>
        <p:txBody>
          <a:bodyPr>
            <a:noAutofit/>
          </a:bodyPr>
          <a:lstStyle>
            <a:lvl1pPr marL="46435" indent="-46435">
              <a:buClr>
                <a:srgbClr val="815E90"/>
              </a:buClr>
              <a:defRPr sz="1800">
                <a:solidFill>
                  <a:schemeClr val="tx2"/>
                </a:solidFill>
              </a:defRPr>
            </a:lvl1pPr>
            <a:lvl2pPr>
              <a:buClr>
                <a:srgbClr val="815E90"/>
              </a:buClr>
              <a:defRPr sz="1500"/>
            </a:lvl2pPr>
            <a:lvl3pPr>
              <a:buClr>
                <a:srgbClr val="815E90"/>
              </a:buClr>
              <a:defRPr sz="1350"/>
            </a:lvl3pPr>
            <a:lvl4pPr>
              <a:buClr>
                <a:srgbClr val="815E90"/>
              </a:buClr>
              <a:defRPr sz="1200"/>
            </a:lvl4pPr>
            <a:lvl5pPr>
              <a:buClr>
                <a:srgbClr val="815E90"/>
              </a:buClr>
              <a:defRPr sz="10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dirty="0">
                <a:solidFill>
                  <a:srgbClr val="000000">
                    <a:lumMod val="50000"/>
                    <a:lumOff val="50000"/>
                  </a:srgbClr>
                </a:solidFill>
              </a:rPr>
              <a:t>COMPANY CONFIDENTIAL  |  FOR INTERNAL USE ONLY  |  DO NOT COPY</a:t>
            </a:r>
          </a:p>
        </p:txBody>
      </p:sp>
      <p:sp>
        <p:nvSpPr>
          <p:cNvPr id="7" name="Slide Number Placeholder 6"/>
          <p:cNvSpPr>
            <a:spLocks noGrp="1"/>
          </p:cNvSpPr>
          <p:nvPr>
            <p:ph type="sldNum" sz="quarter" idx="12"/>
          </p:nvPr>
        </p:nvSpPr>
        <p:spPr/>
        <p:txBody>
          <a:bodyPr/>
          <a:lstStyle/>
          <a:p>
            <a:fld id="{1A2DCB2D-F3A1-47AC-A248-15826C4C808C}" type="slidenum">
              <a:rPr lang="en-US" smtClean="0">
                <a:solidFill>
                  <a:srgbClr val="000000">
                    <a:lumMod val="50000"/>
                    <a:lumOff val="50000"/>
                  </a:srgbClr>
                </a:solidFill>
              </a:rPr>
              <a:pPr/>
              <a:t>‹#›</a:t>
            </a:fld>
            <a:endParaRPr lang="en-US" dirty="0">
              <a:solidFill>
                <a:srgbClr val="000000">
                  <a:lumMod val="50000"/>
                  <a:lumOff val="50000"/>
                </a:srgbClr>
              </a:solidFill>
            </a:endParaRPr>
          </a:p>
        </p:txBody>
      </p:sp>
      <p:sp>
        <p:nvSpPr>
          <p:cNvPr id="13" name="Text Placeholder 12"/>
          <p:cNvSpPr>
            <a:spLocks noGrp="1"/>
          </p:cNvSpPr>
          <p:nvPr>
            <p:ph type="body" sz="quarter" idx="13" hasCustomPrompt="1"/>
          </p:nvPr>
        </p:nvSpPr>
        <p:spPr>
          <a:xfrm>
            <a:off x="548640" y="754380"/>
            <a:ext cx="3931920" cy="891540"/>
          </a:xfrm>
        </p:spPr>
        <p:txBody>
          <a:bodyPr anchor="b" anchorCtr="0">
            <a:noAutofit/>
          </a:bodyPr>
          <a:lstStyle>
            <a:lvl1pPr>
              <a:spcBef>
                <a:spcPts val="0"/>
              </a:spcBef>
              <a:defRPr sz="6600">
                <a:solidFill>
                  <a:schemeClr val="bg1"/>
                </a:solidFill>
              </a:defRPr>
            </a:lvl1pPr>
          </a:lstStyle>
          <a:p>
            <a:pPr lvl="0"/>
            <a:r>
              <a:rPr lang="en-US" dirty="0"/>
              <a:t>% here</a:t>
            </a:r>
          </a:p>
        </p:txBody>
      </p:sp>
      <p:sp>
        <p:nvSpPr>
          <p:cNvPr id="15" name="Text Placeholder 14"/>
          <p:cNvSpPr>
            <a:spLocks noGrp="1"/>
          </p:cNvSpPr>
          <p:nvPr>
            <p:ph type="body" sz="quarter" idx="14"/>
          </p:nvPr>
        </p:nvSpPr>
        <p:spPr>
          <a:xfrm>
            <a:off x="548640" y="1645920"/>
            <a:ext cx="3749040" cy="617220"/>
          </a:xfrm>
        </p:spPr>
        <p:txBody>
          <a:bodyPr>
            <a:noAutofit/>
          </a:bodyPr>
          <a:lstStyle>
            <a:lvl1pPr>
              <a:defRPr sz="1500">
                <a:solidFill>
                  <a:schemeClr val="bg1"/>
                </a:solidFill>
                <a:latin typeface="+mn-lt"/>
              </a:defRPr>
            </a:lvl1pPr>
          </a:lstStyle>
          <a:p>
            <a:pPr lvl="0"/>
            <a:r>
              <a:rPr lang="en-US"/>
              <a:t>Click to edit Master text styles</a:t>
            </a:r>
          </a:p>
        </p:txBody>
      </p:sp>
      <p:sp>
        <p:nvSpPr>
          <p:cNvPr id="16" name="Text Placeholder 12"/>
          <p:cNvSpPr>
            <a:spLocks noGrp="1"/>
          </p:cNvSpPr>
          <p:nvPr>
            <p:ph type="body" sz="quarter" idx="15" hasCustomPrompt="1"/>
          </p:nvPr>
        </p:nvSpPr>
        <p:spPr>
          <a:xfrm>
            <a:off x="548640" y="2880360"/>
            <a:ext cx="3931920" cy="891540"/>
          </a:xfrm>
        </p:spPr>
        <p:txBody>
          <a:bodyPr anchor="b" anchorCtr="0">
            <a:noAutofit/>
          </a:bodyPr>
          <a:lstStyle>
            <a:lvl1pPr>
              <a:spcBef>
                <a:spcPts val="0"/>
              </a:spcBef>
              <a:defRPr sz="6600">
                <a:solidFill>
                  <a:schemeClr val="bg1"/>
                </a:solidFill>
              </a:defRPr>
            </a:lvl1pPr>
          </a:lstStyle>
          <a:p>
            <a:pPr lvl="0"/>
            <a:r>
              <a:rPr lang="en-US" dirty="0"/>
              <a:t>% here</a:t>
            </a:r>
          </a:p>
        </p:txBody>
      </p:sp>
      <p:sp>
        <p:nvSpPr>
          <p:cNvPr id="17" name="Text Placeholder 14"/>
          <p:cNvSpPr>
            <a:spLocks noGrp="1"/>
          </p:cNvSpPr>
          <p:nvPr>
            <p:ph type="body" sz="quarter" idx="16"/>
          </p:nvPr>
        </p:nvSpPr>
        <p:spPr>
          <a:xfrm>
            <a:off x="548640" y="3771900"/>
            <a:ext cx="3749040" cy="617220"/>
          </a:xfrm>
        </p:spPr>
        <p:txBody>
          <a:bodyPr>
            <a:noAutofit/>
          </a:bodyPr>
          <a:lstStyle>
            <a:lvl1pPr>
              <a:defRPr sz="1500">
                <a:solidFill>
                  <a:schemeClr val="bg1"/>
                </a:solidFill>
                <a:latin typeface="+mn-lt"/>
              </a:defRPr>
            </a:lvl1pPr>
          </a:lstStyle>
          <a:p>
            <a:pPr lvl="0"/>
            <a:r>
              <a:rPr lang="en-US"/>
              <a:t>Click to edit Master text styles</a:t>
            </a:r>
          </a:p>
        </p:txBody>
      </p:sp>
      <p:sp>
        <p:nvSpPr>
          <p:cNvPr id="12" name="Freeform 5"/>
          <p:cNvSpPr>
            <a:spLocks/>
          </p:cNvSpPr>
          <p:nvPr/>
        </p:nvSpPr>
        <p:spPr bwMode="gray">
          <a:xfrm>
            <a:off x="4509295" y="309563"/>
            <a:ext cx="125413" cy="4524375"/>
          </a:xfrm>
          <a:custGeom>
            <a:avLst/>
            <a:gdLst/>
            <a:ahLst/>
            <a:cxnLst>
              <a:cxn ang="0">
                <a:pos x="80" y="2"/>
              </a:cxn>
              <a:cxn ang="0">
                <a:pos x="80" y="2"/>
              </a:cxn>
              <a:cxn ang="0">
                <a:pos x="44" y="36"/>
              </a:cxn>
              <a:cxn ang="0">
                <a:pos x="44" y="36"/>
              </a:cxn>
              <a:cxn ang="0">
                <a:pos x="37" y="91"/>
              </a:cxn>
              <a:cxn ang="0">
                <a:pos x="37" y="91"/>
              </a:cxn>
              <a:cxn ang="0">
                <a:pos x="37" y="3071"/>
              </a:cxn>
              <a:cxn ang="0">
                <a:pos x="37" y="6227"/>
              </a:cxn>
              <a:cxn ang="0">
                <a:pos x="31" y="6278"/>
              </a:cxn>
              <a:cxn ang="0">
                <a:pos x="30" y="6279"/>
              </a:cxn>
              <a:cxn ang="0">
                <a:pos x="1" y="6310"/>
              </a:cxn>
              <a:cxn ang="0">
                <a:pos x="0" y="6310"/>
              </a:cxn>
              <a:cxn ang="0">
                <a:pos x="0" y="6318"/>
              </a:cxn>
              <a:cxn ang="0">
                <a:pos x="1" y="6318"/>
              </a:cxn>
              <a:cxn ang="0">
                <a:pos x="35" y="6317"/>
              </a:cxn>
              <a:cxn ang="0">
                <a:pos x="70" y="6282"/>
              </a:cxn>
              <a:cxn ang="0">
                <a:pos x="70" y="6282"/>
              </a:cxn>
              <a:cxn ang="0">
                <a:pos x="78" y="6227"/>
              </a:cxn>
              <a:cxn ang="0">
                <a:pos x="77" y="6227"/>
              </a:cxn>
              <a:cxn ang="0">
                <a:pos x="77" y="3138"/>
              </a:cxn>
              <a:cxn ang="0">
                <a:pos x="77" y="91"/>
              </a:cxn>
              <a:cxn ang="0">
                <a:pos x="84" y="40"/>
              </a:cxn>
              <a:cxn ang="0">
                <a:pos x="84" y="39"/>
              </a:cxn>
              <a:cxn ang="0">
                <a:pos x="113" y="8"/>
              </a:cxn>
              <a:cxn ang="0">
                <a:pos x="115" y="8"/>
              </a:cxn>
              <a:cxn ang="0">
                <a:pos x="115" y="1"/>
              </a:cxn>
              <a:cxn ang="0">
                <a:pos x="113" y="1"/>
              </a:cxn>
              <a:cxn ang="0">
                <a:pos x="80" y="2"/>
              </a:cxn>
            </a:cxnLst>
            <a:rect l="0" t="0" r="r" b="b"/>
            <a:pathLst>
              <a:path w="115" h="6319">
                <a:moveTo>
                  <a:pt x="80" y="2"/>
                </a:moveTo>
                <a:lnTo>
                  <a:pt x="80" y="2"/>
                </a:lnTo>
                <a:cubicBezTo>
                  <a:pt x="61" y="4"/>
                  <a:pt x="51" y="13"/>
                  <a:pt x="44" y="36"/>
                </a:cubicBezTo>
                <a:lnTo>
                  <a:pt x="44" y="36"/>
                </a:lnTo>
                <a:cubicBezTo>
                  <a:pt x="41" y="48"/>
                  <a:pt x="39" y="66"/>
                  <a:pt x="37" y="91"/>
                </a:cubicBezTo>
                <a:lnTo>
                  <a:pt x="37" y="91"/>
                </a:lnTo>
                <a:lnTo>
                  <a:pt x="37" y="3071"/>
                </a:lnTo>
                <a:lnTo>
                  <a:pt x="37" y="6227"/>
                </a:lnTo>
                <a:cubicBezTo>
                  <a:pt x="36" y="6248"/>
                  <a:pt x="34" y="6267"/>
                  <a:pt x="31" y="6278"/>
                </a:cubicBezTo>
                <a:lnTo>
                  <a:pt x="30" y="6279"/>
                </a:lnTo>
                <a:cubicBezTo>
                  <a:pt x="27" y="6290"/>
                  <a:pt x="20" y="6311"/>
                  <a:pt x="1" y="6310"/>
                </a:cubicBezTo>
                <a:lnTo>
                  <a:pt x="0" y="6310"/>
                </a:lnTo>
                <a:lnTo>
                  <a:pt x="0" y="6318"/>
                </a:lnTo>
                <a:lnTo>
                  <a:pt x="1" y="6318"/>
                </a:lnTo>
                <a:cubicBezTo>
                  <a:pt x="11" y="6319"/>
                  <a:pt x="26" y="6318"/>
                  <a:pt x="35" y="6317"/>
                </a:cubicBezTo>
                <a:cubicBezTo>
                  <a:pt x="54" y="6314"/>
                  <a:pt x="63" y="6305"/>
                  <a:pt x="70" y="6282"/>
                </a:cubicBezTo>
                <a:lnTo>
                  <a:pt x="70" y="6282"/>
                </a:lnTo>
                <a:cubicBezTo>
                  <a:pt x="74" y="6271"/>
                  <a:pt x="76" y="6252"/>
                  <a:pt x="78" y="6227"/>
                </a:cubicBezTo>
                <a:lnTo>
                  <a:pt x="77" y="6227"/>
                </a:lnTo>
                <a:lnTo>
                  <a:pt x="77" y="3138"/>
                </a:lnTo>
                <a:lnTo>
                  <a:pt x="77" y="91"/>
                </a:lnTo>
                <a:cubicBezTo>
                  <a:pt x="79" y="70"/>
                  <a:pt x="81" y="52"/>
                  <a:pt x="84" y="40"/>
                </a:cubicBezTo>
                <a:lnTo>
                  <a:pt x="84" y="39"/>
                </a:lnTo>
                <a:cubicBezTo>
                  <a:pt x="88" y="29"/>
                  <a:pt x="95" y="7"/>
                  <a:pt x="113" y="8"/>
                </a:cubicBezTo>
                <a:lnTo>
                  <a:pt x="115" y="8"/>
                </a:lnTo>
                <a:lnTo>
                  <a:pt x="115" y="1"/>
                </a:lnTo>
                <a:lnTo>
                  <a:pt x="113" y="1"/>
                </a:lnTo>
                <a:cubicBezTo>
                  <a:pt x="103" y="0"/>
                  <a:pt x="88" y="1"/>
                  <a:pt x="80" y="2"/>
                </a:cubicBezTo>
                <a:close/>
              </a:path>
            </a:pathLst>
          </a:custGeom>
          <a:solidFill>
            <a:schemeClr val="accent1"/>
          </a:solidFill>
          <a:ln w="12700">
            <a:solidFill>
              <a:schemeClr val="accent1"/>
            </a:solid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US" sz="1350" dirty="0">
              <a:solidFill>
                <a:srgbClr val="000000"/>
              </a:solidFill>
            </a:endParaRPr>
          </a:p>
        </p:txBody>
      </p:sp>
    </p:spTree>
    <p:extLst>
      <p:ext uri="{BB962C8B-B14F-4D97-AF65-F5344CB8AC3E}">
        <p14:creationId xmlns:p14="http://schemas.microsoft.com/office/powerpoint/2010/main" val="255875693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Two Column with Text + Figure">
    <p:spTree>
      <p:nvGrpSpPr>
        <p:cNvPr id="1" name=""/>
        <p:cNvGrpSpPr/>
        <p:nvPr/>
      </p:nvGrpSpPr>
      <p:grpSpPr>
        <a:xfrm>
          <a:off x="0" y="0"/>
          <a:ext cx="0" cy="0"/>
          <a:chOff x="0" y="0"/>
          <a:chExt cx="0" cy="0"/>
        </a:xfrm>
      </p:grpSpPr>
      <p:sp>
        <p:nvSpPr>
          <p:cNvPr id="10" name="Rounded Rectangle 9"/>
          <p:cNvSpPr/>
          <p:nvPr/>
        </p:nvSpPr>
        <p:spPr bwMode="gray">
          <a:xfrm>
            <a:off x="4754880" y="342900"/>
            <a:ext cx="3931920" cy="4457700"/>
          </a:xfrm>
          <a:prstGeom prst="roundRect">
            <a:avLst>
              <a:gd name="adj" fmla="val 456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endParaRPr>
          </a:p>
        </p:txBody>
      </p:sp>
      <p:sp>
        <p:nvSpPr>
          <p:cNvPr id="2" name="Title 1"/>
          <p:cNvSpPr>
            <a:spLocks noGrp="1"/>
          </p:cNvSpPr>
          <p:nvPr>
            <p:ph type="title"/>
          </p:nvPr>
        </p:nvSpPr>
        <p:spPr bwMode="gray">
          <a:xfrm>
            <a:off x="457200" y="1234440"/>
            <a:ext cx="3977640" cy="754380"/>
          </a:xfrm>
        </p:spPr>
        <p:txBody>
          <a:bodyPr>
            <a:noAutofit/>
          </a:bodyPr>
          <a:lstStyle>
            <a:lvl1pPr marL="40481" indent="0">
              <a:defRPr>
                <a:solidFill>
                  <a:schemeClr val="accent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457200" y="2125980"/>
            <a:ext cx="3977640" cy="2468880"/>
          </a:xfrm>
        </p:spPr>
        <p:txBody>
          <a:bodyPr>
            <a:noAutofit/>
          </a:bodyPr>
          <a:lstStyle>
            <a:lvl1pPr marL="82154" indent="-82154">
              <a:buClr>
                <a:schemeClr val="accent1"/>
              </a:buClr>
              <a:defRPr sz="1800">
                <a:solidFill>
                  <a:schemeClr val="tx2"/>
                </a:solidFill>
              </a:defRPr>
            </a:lvl1pPr>
            <a:lvl2pPr>
              <a:buClr>
                <a:schemeClr val="accent1"/>
              </a:buClr>
              <a:defRPr sz="1500"/>
            </a:lvl2pPr>
            <a:lvl3pPr>
              <a:buClr>
                <a:schemeClr val="accent1"/>
              </a:buClr>
              <a:defRPr sz="1350"/>
            </a:lvl3pPr>
            <a:lvl4pPr>
              <a:buClr>
                <a:schemeClr val="accent1"/>
              </a:buClr>
              <a:defRPr sz="1200"/>
            </a:lvl4pPr>
            <a:lvl5pPr>
              <a:buClr>
                <a:schemeClr val="accent1"/>
              </a:buClr>
              <a:defRPr sz="10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r>
              <a:rPr lang="en-US" dirty="0">
                <a:solidFill>
                  <a:srgbClr val="000000">
                    <a:lumMod val="50000"/>
                    <a:lumOff val="50000"/>
                  </a:srgbClr>
                </a:solidFill>
              </a:rPr>
              <a:t>COMPANY CONFIDENTIAL  |  FOR INTERNAL USE ONLY  |  DO NOT COPY</a:t>
            </a:r>
          </a:p>
        </p:txBody>
      </p:sp>
      <p:sp>
        <p:nvSpPr>
          <p:cNvPr id="7" name="Slide Number Placeholder 6"/>
          <p:cNvSpPr>
            <a:spLocks noGrp="1"/>
          </p:cNvSpPr>
          <p:nvPr>
            <p:ph type="sldNum" sz="quarter" idx="12"/>
          </p:nvPr>
        </p:nvSpPr>
        <p:spPr/>
        <p:txBody>
          <a:bodyPr/>
          <a:lstStyle/>
          <a:p>
            <a:fld id="{1A2DCB2D-F3A1-47AC-A248-15826C4C808C}" type="slidenum">
              <a:rPr lang="en-US" smtClean="0">
                <a:solidFill>
                  <a:srgbClr val="000000">
                    <a:lumMod val="50000"/>
                    <a:lumOff val="50000"/>
                  </a:srgbClr>
                </a:solidFill>
              </a:rPr>
              <a:pPr/>
              <a:t>‹#›</a:t>
            </a:fld>
            <a:endParaRPr lang="en-US" dirty="0">
              <a:solidFill>
                <a:srgbClr val="000000">
                  <a:lumMod val="50000"/>
                  <a:lumOff val="50000"/>
                </a:srgbClr>
              </a:solidFill>
            </a:endParaRPr>
          </a:p>
        </p:txBody>
      </p:sp>
      <p:sp>
        <p:nvSpPr>
          <p:cNvPr id="12" name="Freeform 5"/>
          <p:cNvSpPr>
            <a:spLocks/>
          </p:cNvSpPr>
          <p:nvPr/>
        </p:nvSpPr>
        <p:spPr bwMode="gray">
          <a:xfrm>
            <a:off x="4509295" y="309563"/>
            <a:ext cx="125413" cy="4524375"/>
          </a:xfrm>
          <a:custGeom>
            <a:avLst/>
            <a:gdLst/>
            <a:ahLst/>
            <a:cxnLst>
              <a:cxn ang="0">
                <a:pos x="80" y="2"/>
              </a:cxn>
              <a:cxn ang="0">
                <a:pos x="80" y="2"/>
              </a:cxn>
              <a:cxn ang="0">
                <a:pos x="44" y="36"/>
              </a:cxn>
              <a:cxn ang="0">
                <a:pos x="44" y="36"/>
              </a:cxn>
              <a:cxn ang="0">
                <a:pos x="37" y="91"/>
              </a:cxn>
              <a:cxn ang="0">
                <a:pos x="37" y="91"/>
              </a:cxn>
              <a:cxn ang="0">
                <a:pos x="37" y="3071"/>
              </a:cxn>
              <a:cxn ang="0">
                <a:pos x="37" y="6227"/>
              </a:cxn>
              <a:cxn ang="0">
                <a:pos x="31" y="6278"/>
              </a:cxn>
              <a:cxn ang="0">
                <a:pos x="30" y="6279"/>
              </a:cxn>
              <a:cxn ang="0">
                <a:pos x="1" y="6310"/>
              </a:cxn>
              <a:cxn ang="0">
                <a:pos x="0" y="6310"/>
              </a:cxn>
              <a:cxn ang="0">
                <a:pos x="0" y="6318"/>
              </a:cxn>
              <a:cxn ang="0">
                <a:pos x="1" y="6318"/>
              </a:cxn>
              <a:cxn ang="0">
                <a:pos x="35" y="6317"/>
              </a:cxn>
              <a:cxn ang="0">
                <a:pos x="70" y="6282"/>
              </a:cxn>
              <a:cxn ang="0">
                <a:pos x="70" y="6282"/>
              </a:cxn>
              <a:cxn ang="0">
                <a:pos x="78" y="6227"/>
              </a:cxn>
              <a:cxn ang="0">
                <a:pos x="77" y="6227"/>
              </a:cxn>
              <a:cxn ang="0">
                <a:pos x="77" y="3138"/>
              </a:cxn>
              <a:cxn ang="0">
                <a:pos x="77" y="91"/>
              </a:cxn>
              <a:cxn ang="0">
                <a:pos x="84" y="40"/>
              </a:cxn>
              <a:cxn ang="0">
                <a:pos x="84" y="39"/>
              </a:cxn>
              <a:cxn ang="0">
                <a:pos x="113" y="8"/>
              </a:cxn>
              <a:cxn ang="0">
                <a:pos x="115" y="8"/>
              </a:cxn>
              <a:cxn ang="0">
                <a:pos x="115" y="1"/>
              </a:cxn>
              <a:cxn ang="0">
                <a:pos x="113" y="1"/>
              </a:cxn>
              <a:cxn ang="0">
                <a:pos x="80" y="2"/>
              </a:cxn>
            </a:cxnLst>
            <a:rect l="0" t="0" r="r" b="b"/>
            <a:pathLst>
              <a:path w="115" h="6319">
                <a:moveTo>
                  <a:pt x="80" y="2"/>
                </a:moveTo>
                <a:lnTo>
                  <a:pt x="80" y="2"/>
                </a:lnTo>
                <a:cubicBezTo>
                  <a:pt x="61" y="4"/>
                  <a:pt x="51" y="13"/>
                  <a:pt x="44" y="36"/>
                </a:cubicBezTo>
                <a:lnTo>
                  <a:pt x="44" y="36"/>
                </a:lnTo>
                <a:cubicBezTo>
                  <a:pt x="41" y="48"/>
                  <a:pt x="39" y="66"/>
                  <a:pt x="37" y="91"/>
                </a:cubicBezTo>
                <a:lnTo>
                  <a:pt x="37" y="91"/>
                </a:lnTo>
                <a:lnTo>
                  <a:pt x="37" y="3071"/>
                </a:lnTo>
                <a:lnTo>
                  <a:pt x="37" y="6227"/>
                </a:lnTo>
                <a:cubicBezTo>
                  <a:pt x="36" y="6248"/>
                  <a:pt x="34" y="6267"/>
                  <a:pt x="31" y="6278"/>
                </a:cubicBezTo>
                <a:lnTo>
                  <a:pt x="30" y="6279"/>
                </a:lnTo>
                <a:cubicBezTo>
                  <a:pt x="27" y="6290"/>
                  <a:pt x="20" y="6311"/>
                  <a:pt x="1" y="6310"/>
                </a:cubicBezTo>
                <a:lnTo>
                  <a:pt x="0" y="6310"/>
                </a:lnTo>
                <a:lnTo>
                  <a:pt x="0" y="6318"/>
                </a:lnTo>
                <a:lnTo>
                  <a:pt x="1" y="6318"/>
                </a:lnTo>
                <a:cubicBezTo>
                  <a:pt x="11" y="6319"/>
                  <a:pt x="26" y="6318"/>
                  <a:pt x="35" y="6317"/>
                </a:cubicBezTo>
                <a:cubicBezTo>
                  <a:pt x="54" y="6314"/>
                  <a:pt x="63" y="6305"/>
                  <a:pt x="70" y="6282"/>
                </a:cubicBezTo>
                <a:lnTo>
                  <a:pt x="70" y="6282"/>
                </a:lnTo>
                <a:cubicBezTo>
                  <a:pt x="74" y="6271"/>
                  <a:pt x="76" y="6252"/>
                  <a:pt x="78" y="6227"/>
                </a:cubicBezTo>
                <a:lnTo>
                  <a:pt x="77" y="6227"/>
                </a:lnTo>
                <a:lnTo>
                  <a:pt x="77" y="3138"/>
                </a:lnTo>
                <a:lnTo>
                  <a:pt x="77" y="91"/>
                </a:lnTo>
                <a:cubicBezTo>
                  <a:pt x="79" y="70"/>
                  <a:pt x="81" y="52"/>
                  <a:pt x="84" y="40"/>
                </a:cubicBezTo>
                <a:lnTo>
                  <a:pt x="84" y="39"/>
                </a:lnTo>
                <a:cubicBezTo>
                  <a:pt x="88" y="29"/>
                  <a:pt x="95" y="7"/>
                  <a:pt x="113" y="8"/>
                </a:cubicBezTo>
                <a:lnTo>
                  <a:pt x="115" y="8"/>
                </a:lnTo>
                <a:lnTo>
                  <a:pt x="115" y="1"/>
                </a:lnTo>
                <a:lnTo>
                  <a:pt x="113" y="1"/>
                </a:lnTo>
                <a:cubicBezTo>
                  <a:pt x="103" y="0"/>
                  <a:pt x="88" y="1"/>
                  <a:pt x="80" y="2"/>
                </a:cubicBezTo>
                <a:close/>
              </a:path>
            </a:pathLst>
          </a:custGeom>
          <a:solidFill>
            <a:schemeClr val="accent1"/>
          </a:solidFill>
          <a:ln w="12700">
            <a:solidFill>
              <a:schemeClr val="accent1"/>
            </a:solid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US" sz="1350" dirty="0">
              <a:solidFill>
                <a:srgbClr val="000000"/>
              </a:solidFill>
            </a:endParaRPr>
          </a:p>
        </p:txBody>
      </p:sp>
      <p:sp>
        <p:nvSpPr>
          <p:cNvPr id="18" name="Text Placeholder 17"/>
          <p:cNvSpPr>
            <a:spLocks noGrp="1"/>
          </p:cNvSpPr>
          <p:nvPr>
            <p:ph type="body" sz="quarter" idx="13"/>
          </p:nvPr>
        </p:nvSpPr>
        <p:spPr bwMode="gray">
          <a:xfrm>
            <a:off x="4754880" y="3429000"/>
            <a:ext cx="3840480" cy="1131570"/>
          </a:xfrm>
        </p:spPr>
        <p:txBody>
          <a:bodyPr>
            <a:noAutofit/>
          </a:bodyPr>
          <a:lstStyle>
            <a:lvl1pPr>
              <a:defRPr sz="1500">
                <a:solidFill>
                  <a:schemeClr val="tx2"/>
                </a:solidFill>
                <a:latin typeface="+mn-lt"/>
              </a:defRPr>
            </a:lvl1pPr>
          </a:lstStyle>
          <a:p>
            <a:pPr lvl="0"/>
            <a:r>
              <a:rPr lang="en-US"/>
              <a:t>Click to edit Master text styles</a:t>
            </a:r>
          </a:p>
        </p:txBody>
      </p:sp>
    </p:spTree>
    <p:extLst>
      <p:ext uri="{BB962C8B-B14F-4D97-AF65-F5344CB8AC3E}">
        <p14:creationId xmlns:p14="http://schemas.microsoft.com/office/powerpoint/2010/main" val="3989048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hort Title and Bulleted Content">
    <p:spTree>
      <p:nvGrpSpPr>
        <p:cNvPr id="1" name=""/>
        <p:cNvGrpSpPr/>
        <p:nvPr/>
      </p:nvGrpSpPr>
      <p:grpSpPr>
        <a:xfrm>
          <a:off x="0" y="0"/>
          <a:ext cx="0" cy="0"/>
          <a:chOff x="0" y="0"/>
          <a:chExt cx="0" cy="0"/>
        </a:xfrm>
      </p:grpSpPr>
      <p:cxnSp>
        <p:nvCxnSpPr>
          <p:cNvPr id="9" name="Straight Connector 8"/>
          <p:cNvCxnSpPr/>
          <p:nvPr userDrawn="1"/>
        </p:nvCxnSpPr>
        <p:spPr>
          <a:xfrm>
            <a:off x="1143004" y="4807088"/>
            <a:ext cx="7765817" cy="0"/>
          </a:xfrm>
          <a:prstGeom prst="line">
            <a:avLst/>
          </a:prstGeom>
          <a:ln w="12700">
            <a:solidFill>
              <a:srgbClr val="554D56"/>
            </a:solidFill>
          </a:ln>
          <a:effectLst/>
        </p:spPr>
        <p:style>
          <a:lnRef idx="2">
            <a:schemeClr val="accent1"/>
          </a:lnRef>
          <a:fillRef idx="0">
            <a:schemeClr val="accent1"/>
          </a:fillRef>
          <a:effectRef idx="1">
            <a:schemeClr val="accent1"/>
          </a:effectRef>
          <a:fontRef idx="minor">
            <a:schemeClr val="tx1"/>
          </a:fontRef>
        </p:style>
      </p:cxnSp>
      <p:pic>
        <p:nvPicPr>
          <p:cNvPr id="10" name="Picture 9" descr="CC_Horz_RGB_Logo.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7361" y="4663199"/>
            <a:ext cx="898307" cy="354056"/>
          </a:xfrm>
          <a:prstGeom prst="rect">
            <a:avLst/>
          </a:prstGeom>
        </p:spPr>
      </p:pic>
      <p:sp>
        <p:nvSpPr>
          <p:cNvPr id="11" name="Title 1"/>
          <p:cNvSpPr>
            <a:spLocks noGrp="1"/>
          </p:cNvSpPr>
          <p:nvPr>
            <p:ph type="title" hasCustomPrompt="1"/>
          </p:nvPr>
        </p:nvSpPr>
        <p:spPr>
          <a:xfrm>
            <a:off x="228599" y="137161"/>
            <a:ext cx="8686800" cy="632454"/>
          </a:xfrm>
        </p:spPr>
        <p:txBody>
          <a:bodyPr/>
          <a:lstStyle>
            <a:lvl1pPr>
              <a:defRPr/>
            </a:lvl1pPr>
          </a:lstStyle>
          <a:p>
            <a:r>
              <a:rPr lang="en-US" dirty="0"/>
              <a:t>INSERT HEADER HERE</a:t>
            </a:r>
          </a:p>
        </p:txBody>
      </p:sp>
      <p:sp>
        <p:nvSpPr>
          <p:cNvPr id="7" name="Text Placeholder 6"/>
          <p:cNvSpPr>
            <a:spLocks noGrp="1"/>
          </p:cNvSpPr>
          <p:nvPr>
            <p:ph type="body" sz="quarter" idx="13" hasCustomPrompt="1"/>
          </p:nvPr>
        </p:nvSpPr>
        <p:spPr>
          <a:xfrm>
            <a:off x="228603" y="809957"/>
            <a:ext cx="8687108" cy="3805958"/>
          </a:xfrm>
        </p:spPr>
        <p:txBody>
          <a:bodyPr/>
          <a:lstStyle>
            <a:lvl1pPr marL="309026" indent="-309026">
              <a:spcBef>
                <a:spcPts val="0"/>
              </a:spcBef>
              <a:buFont typeface="Arial" pitchFamily="34" charset="0"/>
              <a:buChar char="•"/>
              <a:defRPr sz="1800" baseline="0"/>
            </a:lvl1pPr>
            <a:lvl3pPr marL="1242982" indent="-135727">
              <a:spcBef>
                <a:spcPts val="0"/>
              </a:spcBef>
              <a:buSzPct val="75000"/>
              <a:buFont typeface="Arial" pitchFamily="34" charset="0"/>
              <a:buChar char="•"/>
              <a:defRPr/>
            </a:lvl3pPr>
          </a:lstStyle>
          <a:p>
            <a:pPr marL="231775" indent="-231775">
              <a:spcBef>
                <a:spcPts val="0"/>
              </a:spcBef>
            </a:pPr>
            <a:r>
              <a:rPr lang="en-US" sz="1800" dirty="0"/>
              <a:t>First Level.</a:t>
            </a:r>
          </a:p>
          <a:p>
            <a:pPr marL="557199" lvl="1" indent="-211925">
              <a:spcBef>
                <a:spcPts val="0"/>
              </a:spcBef>
              <a:buSzPct val="75000"/>
              <a:buFont typeface="Courier New" pitchFamily="49" charset="0"/>
              <a:buChar char="o"/>
            </a:pPr>
            <a:r>
              <a:rPr lang="en-US" sz="1500" dirty="0">
                <a:latin typeface="Arial" pitchFamily="34" charset="0"/>
                <a:cs typeface="Arial" pitchFamily="34" charset="0"/>
              </a:rPr>
              <a:t>Second Level.</a:t>
            </a:r>
          </a:p>
          <a:p>
            <a:pPr marL="942951" lvl="1" indent="-176209">
              <a:spcBef>
                <a:spcPts val="0"/>
              </a:spcBef>
              <a:buSzPct val="75000"/>
              <a:buFont typeface="Wingdings" pitchFamily="2" charset="2"/>
              <a:buChar char="§"/>
            </a:pPr>
            <a:r>
              <a:rPr lang="en-US" sz="1351" dirty="0">
                <a:latin typeface="Arial" pitchFamily="34" charset="0"/>
                <a:cs typeface="Arial" pitchFamily="34" charset="0"/>
              </a:rPr>
              <a:t>Third Level.</a:t>
            </a:r>
          </a:p>
          <a:p>
            <a:pPr marL="1242982" lvl="2" indent="-135727">
              <a:spcBef>
                <a:spcPts val="0"/>
              </a:spcBef>
              <a:buSzPct val="75000"/>
              <a:buFont typeface="Arial" pitchFamily="34" charset="0"/>
              <a:buChar char="•"/>
            </a:pPr>
            <a:r>
              <a:rPr lang="en-US" sz="1200" dirty="0">
                <a:latin typeface="Arial" pitchFamily="34" charset="0"/>
                <a:cs typeface="Arial" pitchFamily="34" charset="0"/>
              </a:rPr>
              <a:t>Fourth</a:t>
            </a:r>
            <a:r>
              <a:rPr lang="en-US" sz="1200" baseline="0" dirty="0">
                <a:latin typeface="Arial" pitchFamily="34" charset="0"/>
                <a:cs typeface="Arial" pitchFamily="34" charset="0"/>
              </a:rPr>
              <a:t> Level.</a:t>
            </a:r>
            <a:endParaRPr lang="en-US" sz="1200" dirty="0"/>
          </a:p>
        </p:txBody>
      </p:sp>
      <p:sp>
        <p:nvSpPr>
          <p:cNvPr id="13" name="Slide Number Placeholder 5"/>
          <p:cNvSpPr>
            <a:spLocks noGrp="1"/>
          </p:cNvSpPr>
          <p:nvPr>
            <p:ph type="sldNum" sz="quarter" idx="4"/>
          </p:nvPr>
        </p:nvSpPr>
        <p:spPr>
          <a:xfrm>
            <a:off x="8183785" y="4772061"/>
            <a:ext cx="731619" cy="273844"/>
          </a:xfrm>
          <a:prstGeom prst="rect">
            <a:avLst/>
          </a:prstGeom>
        </p:spPr>
        <p:txBody>
          <a:bodyPr vert="horz" lIns="91440" tIns="45720" rIns="91440" bIns="45720" rtlCol="0" anchor="ctr"/>
          <a:lstStyle>
            <a:lvl1pPr algn="r">
              <a:defRPr sz="525" b="1" i="0">
                <a:solidFill>
                  <a:srgbClr val="554D56"/>
                </a:solidFill>
                <a:latin typeface="Arial"/>
                <a:cs typeface="Arial"/>
              </a:defRPr>
            </a:lvl1pPr>
          </a:lstStyle>
          <a:p>
            <a:fld id="{C8146628-1A01-9741-8A8B-916D51547CC7}" type="slidenum">
              <a:rPr lang="en-US" smtClean="0"/>
              <a:pPr/>
              <a:t>‹#›</a:t>
            </a:fld>
            <a:endParaRPr lang="en-US" dirty="0"/>
          </a:p>
        </p:txBody>
      </p:sp>
    </p:spTree>
    <p:extLst>
      <p:ext uri="{BB962C8B-B14F-4D97-AF65-F5344CB8AC3E}">
        <p14:creationId xmlns:p14="http://schemas.microsoft.com/office/powerpoint/2010/main" val="3990109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INSERT HEADER HERE</a:t>
            </a:r>
          </a:p>
        </p:txBody>
      </p:sp>
      <p:sp>
        <p:nvSpPr>
          <p:cNvPr id="7" name="Table Placeholder 6"/>
          <p:cNvSpPr>
            <a:spLocks noGrp="1"/>
          </p:cNvSpPr>
          <p:nvPr>
            <p:ph type="tbl" sz="quarter" idx="12"/>
          </p:nvPr>
        </p:nvSpPr>
        <p:spPr>
          <a:xfrm>
            <a:off x="228600" y="1040613"/>
            <a:ext cx="8686800" cy="2695575"/>
          </a:xfrm>
        </p:spPr>
        <p:txBody>
          <a:bodyPr/>
          <a:lstStyle/>
          <a:p>
            <a:endParaRPr lang="en-US" dirty="0"/>
          </a:p>
        </p:txBody>
      </p:sp>
      <p:cxnSp>
        <p:nvCxnSpPr>
          <p:cNvPr id="9" name="Straight Connector 8"/>
          <p:cNvCxnSpPr/>
          <p:nvPr userDrawn="1"/>
        </p:nvCxnSpPr>
        <p:spPr>
          <a:xfrm>
            <a:off x="1143004" y="4807088"/>
            <a:ext cx="7765817" cy="0"/>
          </a:xfrm>
          <a:prstGeom prst="line">
            <a:avLst/>
          </a:prstGeom>
          <a:ln w="12700">
            <a:solidFill>
              <a:srgbClr val="554D56"/>
            </a:solidFill>
          </a:ln>
          <a:effectLst/>
        </p:spPr>
        <p:style>
          <a:lnRef idx="2">
            <a:schemeClr val="accent1"/>
          </a:lnRef>
          <a:fillRef idx="0">
            <a:schemeClr val="accent1"/>
          </a:fillRef>
          <a:effectRef idx="1">
            <a:schemeClr val="accent1"/>
          </a:effectRef>
          <a:fontRef idx="minor">
            <a:schemeClr val="tx1"/>
          </a:fontRef>
        </p:style>
      </p:cxnSp>
      <p:pic>
        <p:nvPicPr>
          <p:cNvPr id="10" name="Picture 9" descr="CC_Horz_RGB_Logo.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7361" y="4663199"/>
            <a:ext cx="898307" cy="354056"/>
          </a:xfrm>
          <a:prstGeom prst="rect">
            <a:avLst/>
          </a:prstGeom>
        </p:spPr>
      </p:pic>
      <p:sp>
        <p:nvSpPr>
          <p:cNvPr id="8" name="Slide Number Placeholder 5"/>
          <p:cNvSpPr>
            <a:spLocks noGrp="1"/>
          </p:cNvSpPr>
          <p:nvPr>
            <p:ph type="sldNum" sz="quarter" idx="4"/>
          </p:nvPr>
        </p:nvSpPr>
        <p:spPr>
          <a:xfrm>
            <a:off x="8183785" y="4772061"/>
            <a:ext cx="731619" cy="273844"/>
          </a:xfrm>
          <a:prstGeom prst="rect">
            <a:avLst/>
          </a:prstGeom>
        </p:spPr>
        <p:txBody>
          <a:bodyPr vert="horz" lIns="91440" tIns="45720" rIns="91440" bIns="45720" rtlCol="0" anchor="ctr"/>
          <a:lstStyle>
            <a:lvl1pPr algn="r">
              <a:defRPr sz="525" b="1" i="0">
                <a:solidFill>
                  <a:srgbClr val="554D56"/>
                </a:solidFill>
                <a:latin typeface="Arial"/>
                <a:cs typeface="Arial"/>
              </a:defRPr>
            </a:lvl1pPr>
          </a:lstStyle>
          <a:p>
            <a:fld id="{C8146628-1A01-9741-8A8B-916D51547CC7}" type="slidenum">
              <a:rPr lang="en-US" smtClean="0"/>
              <a:pPr/>
              <a:t>‹#›</a:t>
            </a:fld>
            <a:endParaRPr lang="en-US" dirty="0"/>
          </a:p>
        </p:txBody>
      </p:sp>
    </p:spTree>
    <p:extLst>
      <p:ext uri="{BB962C8B-B14F-4D97-AF65-F5344CB8AC3E}">
        <p14:creationId xmlns:p14="http://schemas.microsoft.com/office/powerpoint/2010/main" val="3959762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11" name="Picture Placeholder 10"/>
          <p:cNvSpPr>
            <a:spLocks noGrp="1"/>
          </p:cNvSpPr>
          <p:nvPr>
            <p:ph type="pic" sz="quarter" idx="13" hasCustomPrompt="1"/>
          </p:nvPr>
        </p:nvSpPr>
        <p:spPr bwMode="gray">
          <a:xfrm>
            <a:off x="0" y="2400300"/>
            <a:ext cx="9144000" cy="2743200"/>
          </a:xfrm>
        </p:spPr>
        <p:txBody>
          <a:bodyPr>
            <a:normAutofit/>
          </a:bodyPr>
          <a:lstStyle>
            <a:lvl1pPr>
              <a:defRPr sz="1350">
                <a:solidFill>
                  <a:schemeClr val="accent6"/>
                </a:solidFill>
              </a:defRPr>
            </a:lvl1pPr>
          </a:lstStyle>
          <a:p>
            <a:r>
              <a:rPr lang="en-US" dirty="0"/>
              <a:t>Click icon to add picture from file</a:t>
            </a:r>
          </a:p>
        </p:txBody>
      </p:sp>
      <p:sp>
        <p:nvSpPr>
          <p:cNvPr id="2" name="Title 1"/>
          <p:cNvSpPr>
            <a:spLocks noGrp="1"/>
          </p:cNvSpPr>
          <p:nvPr>
            <p:ph type="ctrTitle"/>
          </p:nvPr>
        </p:nvSpPr>
        <p:spPr>
          <a:xfrm>
            <a:off x="457200" y="821531"/>
            <a:ext cx="6217920" cy="925830"/>
          </a:xfrm>
        </p:spPr>
        <p:txBody>
          <a:bodyPr vert="horz" lIns="0" tIns="45720" rIns="91440" bIns="45720" rtlCol="0" anchor="ctr" anchorCtr="0">
            <a:noAutofit/>
          </a:bodyPr>
          <a:lstStyle>
            <a:lvl1pPr algn="l" defTabSz="342900" rtl="0" eaLnBrk="1" latinLnBrk="0" hangingPunct="1">
              <a:spcBef>
                <a:spcPct val="0"/>
              </a:spcBef>
              <a:buNone/>
              <a:defRPr lang="en-US" sz="2700" b="0" i="0" kern="1200" dirty="0" smtClean="0">
                <a:solidFill>
                  <a:schemeClr val="accent1"/>
                </a:solidFill>
                <a:latin typeface="Georgia"/>
                <a:ea typeface="+mj-ea"/>
                <a:cs typeface="Georgia"/>
              </a:defRPr>
            </a:lvl1pPr>
          </a:lstStyle>
          <a:p>
            <a:r>
              <a:rPr lang="en-US"/>
              <a:t>Click to edit Master title style</a:t>
            </a:r>
            <a:endParaRPr lang="en-US" dirty="0"/>
          </a:p>
        </p:txBody>
      </p:sp>
      <p:sp>
        <p:nvSpPr>
          <p:cNvPr id="3" name="Subtitle 2"/>
          <p:cNvSpPr>
            <a:spLocks noGrp="1"/>
          </p:cNvSpPr>
          <p:nvPr>
            <p:ph type="subTitle" idx="1"/>
          </p:nvPr>
        </p:nvSpPr>
        <p:spPr>
          <a:xfrm>
            <a:off x="457200" y="1953101"/>
            <a:ext cx="6126480" cy="342900"/>
          </a:xfrm>
        </p:spPr>
        <p:txBody>
          <a:bodyPr lIns="0">
            <a:noAutofit/>
          </a:bodyPr>
          <a:lstStyle>
            <a:lvl1pPr marL="0" indent="0" algn="l">
              <a:spcBef>
                <a:spcPts val="450"/>
              </a:spcBef>
              <a:buNone/>
              <a:defRPr sz="1350">
                <a:solidFill>
                  <a:schemeClr val="tx2">
                    <a:lumMod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5" name="Footer Placeholder 4"/>
          <p:cNvSpPr>
            <a:spLocks noGrp="1"/>
          </p:cNvSpPr>
          <p:nvPr>
            <p:ph type="ftr" sz="quarter" idx="11"/>
          </p:nvPr>
        </p:nvSpPr>
        <p:spPr bwMode="gray">
          <a:xfrm>
            <a:off x="3581400" y="4925326"/>
            <a:ext cx="5105400" cy="103874"/>
          </a:xfrm>
        </p:spPr>
        <p:txBody>
          <a:bodyPr/>
          <a:lstStyle/>
          <a:p>
            <a:r>
              <a:rPr lang="en-US" dirty="0">
                <a:solidFill>
                  <a:srgbClr val="000000">
                    <a:lumMod val="50000"/>
                    <a:lumOff val="50000"/>
                  </a:srgbClr>
                </a:solidFill>
              </a:rPr>
              <a:t>COMPANY CONFIDENTIAL  |  FOR INTERNAL USE ONLY  |  DO NOT COPY</a:t>
            </a:r>
          </a:p>
        </p:txBody>
      </p:sp>
      <p:sp>
        <p:nvSpPr>
          <p:cNvPr id="7" name="Freeform 9"/>
          <p:cNvSpPr>
            <a:spLocks/>
          </p:cNvSpPr>
          <p:nvPr/>
        </p:nvSpPr>
        <p:spPr bwMode="gray">
          <a:xfrm>
            <a:off x="476250" y="685800"/>
            <a:ext cx="6154738" cy="92869"/>
          </a:xfrm>
          <a:custGeom>
            <a:avLst/>
            <a:gdLst/>
            <a:ahLst/>
            <a:cxnLst>
              <a:cxn ang="0">
                <a:pos x="6456" y="79"/>
              </a:cxn>
              <a:cxn ang="0">
                <a:pos x="6456" y="79"/>
              </a:cxn>
              <a:cxn ang="0">
                <a:pos x="6422" y="44"/>
              </a:cxn>
              <a:cxn ang="0">
                <a:pos x="6422" y="44"/>
              </a:cxn>
              <a:cxn ang="0">
                <a:pos x="6366" y="36"/>
              </a:cxn>
              <a:cxn ang="0">
                <a:pos x="6366" y="37"/>
              </a:cxn>
              <a:cxn ang="0">
                <a:pos x="3247" y="37"/>
              </a:cxn>
              <a:cxn ang="0">
                <a:pos x="91" y="37"/>
              </a:cxn>
              <a:cxn ang="0">
                <a:pos x="40" y="30"/>
              </a:cxn>
              <a:cxn ang="0">
                <a:pos x="39" y="30"/>
              </a:cxn>
              <a:cxn ang="0">
                <a:pos x="8" y="1"/>
              </a:cxn>
              <a:cxn ang="0">
                <a:pos x="8" y="0"/>
              </a:cxn>
              <a:cxn ang="0">
                <a:pos x="0" y="0"/>
              </a:cxn>
              <a:cxn ang="0">
                <a:pos x="0" y="1"/>
              </a:cxn>
              <a:cxn ang="0">
                <a:pos x="1" y="34"/>
              </a:cxn>
              <a:cxn ang="0">
                <a:pos x="36" y="70"/>
              </a:cxn>
              <a:cxn ang="0">
                <a:pos x="36" y="70"/>
              </a:cxn>
              <a:cxn ang="0">
                <a:pos x="91" y="77"/>
              </a:cxn>
              <a:cxn ang="0">
                <a:pos x="91" y="77"/>
              </a:cxn>
              <a:cxn ang="0">
                <a:pos x="3180" y="77"/>
              </a:cxn>
              <a:cxn ang="0">
                <a:pos x="6366" y="77"/>
              </a:cxn>
              <a:cxn ang="0">
                <a:pos x="6417" y="83"/>
              </a:cxn>
              <a:cxn ang="0">
                <a:pos x="6419" y="84"/>
              </a:cxn>
              <a:cxn ang="0">
                <a:pos x="6450" y="113"/>
              </a:cxn>
              <a:cxn ang="0">
                <a:pos x="6450" y="114"/>
              </a:cxn>
              <a:cxn ang="0">
                <a:pos x="6458" y="114"/>
              </a:cxn>
              <a:cxn ang="0">
                <a:pos x="6458" y="113"/>
              </a:cxn>
              <a:cxn ang="0">
                <a:pos x="6456" y="79"/>
              </a:cxn>
            </a:cxnLst>
            <a:rect l="0" t="0" r="r" b="b"/>
            <a:pathLst>
              <a:path w="6458" h="114">
                <a:moveTo>
                  <a:pt x="6456" y="79"/>
                </a:moveTo>
                <a:lnTo>
                  <a:pt x="6456" y="79"/>
                </a:lnTo>
                <a:cubicBezTo>
                  <a:pt x="6454" y="60"/>
                  <a:pt x="6444" y="51"/>
                  <a:pt x="6422" y="44"/>
                </a:cubicBezTo>
                <a:lnTo>
                  <a:pt x="6422" y="44"/>
                </a:lnTo>
                <a:cubicBezTo>
                  <a:pt x="6410" y="40"/>
                  <a:pt x="6391" y="38"/>
                  <a:pt x="6366" y="36"/>
                </a:cubicBezTo>
                <a:lnTo>
                  <a:pt x="6366" y="37"/>
                </a:lnTo>
                <a:lnTo>
                  <a:pt x="3247" y="37"/>
                </a:lnTo>
                <a:lnTo>
                  <a:pt x="91" y="37"/>
                </a:lnTo>
                <a:cubicBezTo>
                  <a:pt x="70" y="35"/>
                  <a:pt x="51" y="33"/>
                  <a:pt x="40" y="30"/>
                </a:cubicBezTo>
                <a:lnTo>
                  <a:pt x="39" y="30"/>
                </a:lnTo>
                <a:cubicBezTo>
                  <a:pt x="28" y="26"/>
                  <a:pt x="7" y="19"/>
                  <a:pt x="8" y="1"/>
                </a:cubicBezTo>
                <a:lnTo>
                  <a:pt x="8" y="0"/>
                </a:lnTo>
                <a:lnTo>
                  <a:pt x="0" y="0"/>
                </a:lnTo>
                <a:lnTo>
                  <a:pt x="0" y="1"/>
                </a:lnTo>
                <a:cubicBezTo>
                  <a:pt x="0" y="11"/>
                  <a:pt x="0" y="26"/>
                  <a:pt x="1" y="34"/>
                </a:cubicBezTo>
                <a:cubicBezTo>
                  <a:pt x="4" y="53"/>
                  <a:pt x="13" y="63"/>
                  <a:pt x="36" y="70"/>
                </a:cubicBezTo>
                <a:lnTo>
                  <a:pt x="36" y="70"/>
                </a:lnTo>
                <a:cubicBezTo>
                  <a:pt x="47" y="73"/>
                  <a:pt x="66" y="75"/>
                  <a:pt x="91" y="77"/>
                </a:cubicBezTo>
                <a:lnTo>
                  <a:pt x="91" y="77"/>
                </a:lnTo>
                <a:lnTo>
                  <a:pt x="3180" y="77"/>
                </a:lnTo>
                <a:lnTo>
                  <a:pt x="6366" y="77"/>
                </a:lnTo>
                <a:cubicBezTo>
                  <a:pt x="6388" y="78"/>
                  <a:pt x="6406" y="80"/>
                  <a:pt x="6417" y="83"/>
                </a:cubicBezTo>
                <a:lnTo>
                  <a:pt x="6419" y="84"/>
                </a:lnTo>
                <a:cubicBezTo>
                  <a:pt x="6429" y="87"/>
                  <a:pt x="6450" y="94"/>
                  <a:pt x="6450" y="113"/>
                </a:cubicBezTo>
                <a:lnTo>
                  <a:pt x="6450" y="114"/>
                </a:lnTo>
                <a:lnTo>
                  <a:pt x="6458" y="114"/>
                </a:lnTo>
                <a:lnTo>
                  <a:pt x="6458" y="113"/>
                </a:lnTo>
                <a:cubicBezTo>
                  <a:pt x="6458" y="103"/>
                  <a:pt x="6457" y="87"/>
                  <a:pt x="6456" y="79"/>
                </a:cubicBezTo>
                <a:close/>
              </a:path>
            </a:pathLst>
          </a:custGeom>
          <a:solidFill>
            <a:schemeClr val="bg1">
              <a:lumMod val="65000"/>
            </a:schemeClr>
          </a:solidFill>
          <a:ln w="12700">
            <a:solidFill>
              <a:schemeClr val="bg1">
                <a:lumMod val="65000"/>
              </a:schemeClr>
            </a:solid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US" sz="1350" dirty="0">
              <a:solidFill>
                <a:srgbClr val="000000"/>
              </a:solidFill>
            </a:endParaRPr>
          </a:p>
        </p:txBody>
      </p:sp>
      <p:sp>
        <p:nvSpPr>
          <p:cNvPr id="8" name="Freeform 9"/>
          <p:cNvSpPr>
            <a:spLocks/>
          </p:cNvSpPr>
          <p:nvPr userDrawn="1"/>
        </p:nvSpPr>
        <p:spPr bwMode="gray">
          <a:xfrm>
            <a:off x="476250" y="1814513"/>
            <a:ext cx="6154738" cy="92869"/>
          </a:xfrm>
          <a:custGeom>
            <a:avLst/>
            <a:gdLst/>
            <a:ahLst/>
            <a:cxnLst>
              <a:cxn ang="0">
                <a:pos x="6456" y="79"/>
              </a:cxn>
              <a:cxn ang="0">
                <a:pos x="6456" y="79"/>
              </a:cxn>
              <a:cxn ang="0">
                <a:pos x="6422" y="44"/>
              </a:cxn>
              <a:cxn ang="0">
                <a:pos x="6422" y="44"/>
              </a:cxn>
              <a:cxn ang="0">
                <a:pos x="6366" y="36"/>
              </a:cxn>
              <a:cxn ang="0">
                <a:pos x="6366" y="37"/>
              </a:cxn>
              <a:cxn ang="0">
                <a:pos x="3247" y="37"/>
              </a:cxn>
              <a:cxn ang="0">
                <a:pos x="91" y="37"/>
              </a:cxn>
              <a:cxn ang="0">
                <a:pos x="40" y="30"/>
              </a:cxn>
              <a:cxn ang="0">
                <a:pos x="39" y="30"/>
              </a:cxn>
              <a:cxn ang="0">
                <a:pos x="8" y="1"/>
              </a:cxn>
              <a:cxn ang="0">
                <a:pos x="8" y="0"/>
              </a:cxn>
              <a:cxn ang="0">
                <a:pos x="0" y="0"/>
              </a:cxn>
              <a:cxn ang="0">
                <a:pos x="0" y="1"/>
              </a:cxn>
              <a:cxn ang="0">
                <a:pos x="1" y="34"/>
              </a:cxn>
              <a:cxn ang="0">
                <a:pos x="36" y="70"/>
              </a:cxn>
              <a:cxn ang="0">
                <a:pos x="36" y="70"/>
              </a:cxn>
              <a:cxn ang="0">
                <a:pos x="91" y="77"/>
              </a:cxn>
              <a:cxn ang="0">
                <a:pos x="91" y="77"/>
              </a:cxn>
              <a:cxn ang="0">
                <a:pos x="3180" y="77"/>
              </a:cxn>
              <a:cxn ang="0">
                <a:pos x="6366" y="77"/>
              </a:cxn>
              <a:cxn ang="0">
                <a:pos x="6417" y="83"/>
              </a:cxn>
              <a:cxn ang="0">
                <a:pos x="6419" y="84"/>
              </a:cxn>
              <a:cxn ang="0">
                <a:pos x="6450" y="113"/>
              </a:cxn>
              <a:cxn ang="0">
                <a:pos x="6450" y="114"/>
              </a:cxn>
              <a:cxn ang="0">
                <a:pos x="6458" y="114"/>
              </a:cxn>
              <a:cxn ang="0">
                <a:pos x="6458" y="113"/>
              </a:cxn>
              <a:cxn ang="0">
                <a:pos x="6456" y="79"/>
              </a:cxn>
            </a:cxnLst>
            <a:rect l="0" t="0" r="r" b="b"/>
            <a:pathLst>
              <a:path w="6458" h="114">
                <a:moveTo>
                  <a:pt x="6456" y="79"/>
                </a:moveTo>
                <a:lnTo>
                  <a:pt x="6456" y="79"/>
                </a:lnTo>
                <a:cubicBezTo>
                  <a:pt x="6454" y="60"/>
                  <a:pt x="6444" y="51"/>
                  <a:pt x="6422" y="44"/>
                </a:cubicBezTo>
                <a:lnTo>
                  <a:pt x="6422" y="44"/>
                </a:lnTo>
                <a:cubicBezTo>
                  <a:pt x="6410" y="40"/>
                  <a:pt x="6391" y="38"/>
                  <a:pt x="6366" y="36"/>
                </a:cubicBezTo>
                <a:lnTo>
                  <a:pt x="6366" y="37"/>
                </a:lnTo>
                <a:lnTo>
                  <a:pt x="3247" y="37"/>
                </a:lnTo>
                <a:lnTo>
                  <a:pt x="91" y="37"/>
                </a:lnTo>
                <a:cubicBezTo>
                  <a:pt x="70" y="35"/>
                  <a:pt x="51" y="33"/>
                  <a:pt x="40" y="30"/>
                </a:cubicBezTo>
                <a:lnTo>
                  <a:pt x="39" y="30"/>
                </a:lnTo>
                <a:cubicBezTo>
                  <a:pt x="28" y="26"/>
                  <a:pt x="7" y="19"/>
                  <a:pt x="8" y="1"/>
                </a:cubicBezTo>
                <a:lnTo>
                  <a:pt x="8" y="0"/>
                </a:lnTo>
                <a:lnTo>
                  <a:pt x="0" y="0"/>
                </a:lnTo>
                <a:lnTo>
                  <a:pt x="0" y="1"/>
                </a:lnTo>
                <a:cubicBezTo>
                  <a:pt x="0" y="11"/>
                  <a:pt x="0" y="26"/>
                  <a:pt x="1" y="34"/>
                </a:cubicBezTo>
                <a:cubicBezTo>
                  <a:pt x="4" y="53"/>
                  <a:pt x="13" y="63"/>
                  <a:pt x="36" y="70"/>
                </a:cubicBezTo>
                <a:lnTo>
                  <a:pt x="36" y="70"/>
                </a:lnTo>
                <a:cubicBezTo>
                  <a:pt x="47" y="73"/>
                  <a:pt x="66" y="75"/>
                  <a:pt x="91" y="77"/>
                </a:cubicBezTo>
                <a:lnTo>
                  <a:pt x="91" y="77"/>
                </a:lnTo>
                <a:lnTo>
                  <a:pt x="3180" y="77"/>
                </a:lnTo>
                <a:lnTo>
                  <a:pt x="6366" y="77"/>
                </a:lnTo>
                <a:cubicBezTo>
                  <a:pt x="6388" y="78"/>
                  <a:pt x="6406" y="80"/>
                  <a:pt x="6417" y="83"/>
                </a:cubicBezTo>
                <a:lnTo>
                  <a:pt x="6419" y="84"/>
                </a:lnTo>
                <a:cubicBezTo>
                  <a:pt x="6429" y="87"/>
                  <a:pt x="6450" y="94"/>
                  <a:pt x="6450" y="113"/>
                </a:cubicBezTo>
                <a:lnTo>
                  <a:pt x="6450" y="114"/>
                </a:lnTo>
                <a:lnTo>
                  <a:pt x="6458" y="114"/>
                </a:lnTo>
                <a:lnTo>
                  <a:pt x="6458" y="113"/>
                </a:lnTo>
                <a:cubicBezTo>
                  <a:pt x="6458" y="103"/>
                  <a:pt x="6457" y="87"/>
                  <a:pt x="6456" y="79"/>
                </a:cubicBezTo>
                <a:close/>
              </a:path>
            </a:pathLst>
          </a:custGeom>
          <a:solidFill>
            <a:schemeClr val="bg1">
              <a:lumMod val="65000"/>
            </a:schemeClr>
          </a:solidFill>
          <a:ln w="12700">
            <a:solidFill>
              <a:schemeClr val="bg1">
                <a:lumMod val="65000"/>
              </a:schemeClr>
            </a:solid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US" sz="1350" dirty="0">
              <a:solidFill>
                <a:srgbClr val="000000"/>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251" y="253881"/>
            <a:ext cx="1511719" cy="308610"/>
          </a:xfrm>
          <a:prstGeom prst="rect">
            <a:avLst/>
          </a:prstGeom>
        </p:spPr>
      </p:pic>
    </p:spTree>
    <p:extLst>
      <p:ext uri="{BB962C8B-B14F-4D97-AF65-F5344CB8AC3E}">
        <p14:creationId xmlns:p14="http://schemas.microsoft.com/office/powerpoint/2010/main" val="3721691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Slide Full Image 1">
    <p:bg bwMode="auto">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821531"/>
            <a:ext cx="6217920" cy="925830"/>
          </a:xfrm>
        </p:spPr>
        <p:txBody>
          <a:bodyPr vert="horz" lIns="0" tIns="45720" rIns="91440" bIns="45720" rtlCol="0" anchor="ctr" anchorCtr="0">
            <a:noAutofit/>
          </a:bodyPr>
          <a:lstStyle>
            <a:lvl1pPr algn="l" defTabSz="342900" rtl="0" eaLnBrk="1" latinLnBrk="0" hangingPunct="1">
              <a:spcBef>
                <a:spcPct val="0"/>
              </a:spcBef>
              <a:buNone/>
              <a:defRPr lang="en-US" sz="2700" b="0" i="0" kern="1200" dirty="0" smtClean="0">
                <a:solidFill>
                  <a:schemeClr val="accent1"/>
                </a:solidFill>
                <a:latin typeface="Georgia"/>
                <a:ea typeface="+mj-ea"/>
                <a:cs typeface="Georgia"/>
              </a:defRPr>
            </a:lvl1pPr>
          </a:lstStyle>
          <a:p>
            <a:r>
              <a:rPr lang="en-US"/>
              <a:t>Click to edit Master title style</a:t>
            </a:r>
            <a:endParaRPr lang="en-US" dirty="0"/>
          </a:p>
        </p:txBody>
      </p:sp>
      <p:sp>
        <p:nvSpPr>
          <p:cNvPr id="3" name="Subtitle 2"/>
          <p:cNvSpPr>
            <a:spLocks noGrp="1"/>
          </p:cNvSpPr>
          <p:nvPr>
            <p:ph type="subTitle" idx="1"/>
          </p:nvPr>
        </p:nvSpPr>
        <p:spPr>
          <a:xfrm>
            <a:off x="457200" y="1953101"/>
            <a:ext cx="6126480" cy="342900"/>
          </a:xfrm>
        </p:spPr>
        <p:txBody>
          <a:bodyPr lIns="0">
            <a:noAutofit/>
          </a:bodyPr>
          <a:lstStyle>
            <a:lvl1pPr marL="0" indent="0" algn="l">
              <a:spcBef>
                <a:spcPts val="450"/>
              </a:spcBef>
              <a:buNone/>
              <a:defRPr sz="1350">
                <a:solidFill>
                  <a:schemeClr val="tx2">
                    <a:lumMod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5" name="Footer Placeholder 4"/>
          <p:cNvSpPr>
            <a:spLocks noGrp="1"/>
          </p:cNvSpPr>
          <p:nvPr>
            <p:ph type="ftr" sz="quarter" idx="11"/>
          </p:nvPr>
        </p:nvSpPr>
        <p:spPr bwMode="gray">
          <a:xfrm>
            <a:off x="3581400" y="4925326"/>
            <a:ext cx="5105400" cy="103874"/>
          </a:xfrm>
        </p:spPr>
        <p:txBody>
          <a:bodyPr vert="horz" wrap="square" lIns="0" tIns="0" rIns="0" bIns="0" rtlCol="0" anchor="ctr">
            <a:spAutoFit/>
          </a:bodyPr>
          <a:lstStyle>
            <a:lvl1pPr>
              <a:defRPr lang="en-US" smtClean="0"/>
            </a:lvl1pPr>
          </a:lstStyle>
          <a:p>
            <a:r>
              <a:rPr dirty="0">
                <a:solidFill>
                  <a:srgbClr val="000000">
                    <a:lumMod val="50000"/>
                    <a:lumOff val="50000"/>
                  </a:srgbClr>
                </a:solidFill>
              </a:rPr>
              <a:t>COMPANY CONFIDENTIAL  |  FOR INTERNAL USE ONLY  |  DO NOT COPY</a:t>
            </a:r>
          </a:p>
        </p:txBody>
      </p:sp>
      <p:sp>
        <p:nvSpPr>
          <p:cNvPr id="7" name="Freeform 9"/>
          <p:cNvSpPr>
            <a:spLocks/>
          </p:cNvSpPr>
          <p:nvPr/>
        </p:nvSpPr>
        <p:spPr bwMode="gray">
          <a:xfrm>
            <a:off x="476250" y="685800"/>
            <a:ext cx="6154738" cy="92869"/>
          </a:xfrm>
          <a:custGeom>
            <a:avLst/>
            <a:gdLst/>
            <a:ahLst/>
            <a:cxnLst>
              <a:cxn ang="0">
                <a:pos x="6456" y="79"/>
              </a:cxn>
              <a:cxn ang="0">
                <a:pos x="6456" y="79"/>
              </a:cxn>
              <a:cxn ang="0">
                <a:pos x="6422" y="44"/>
              </a:cxn>
              <a:cxn ang="0">
                <a:pos x="6422" y="44"/>
              </a:cxn>
              <a:cxn ang="0">
                <a:pos x="6366" y="36"/>
              </a:cxn>
              <a:cxn ang="0">
                <a:pos x="6366" y="37"/>
              </a:cxn>
              <a:cxn ang="0">
                <a:pos x="3247" y="37"/>
              </a:cxn>
              <a:cxn ang="0">
                <a:pos x="91" y="37"/>
              </a:cxn>
              <a:cxn ang="0">
                <a:pos x="40" y="30"/>
              </a:cxn>
              <a:cxn ang="0">
                <a:pos x="39" y="30"/>
              </a:cxn>
              <a:cxn ang="0">
                <a:pos x="8" y="1"/>
              </a:cxn>
              <a:cxn ang="0">
                <a:pos x="8" y="0"/>
              </a:cxn>
              <a:cxn ang="0">
                <a:pos x="0" y="0"/>
              </a:cxn>
              <a:cxn ang="0">
                <a:pos x="0" y="1"/>
              </a:cxn>
              <a:cxn ang="0">
                <a:pos x="1" y="34"/>
              </a:cxn>
              <a:cxn ang="0">
                <a:pos x="36" y="70"/>
              </a:cxn>
              <a:cxn ang="0">
                <a:pos x="36" y="70"/>
              </a:cxn>
              <a:cxn ang="0">
                <a:pos x="91" y="77"/>
              </a:cxn>
              <a:cxn ang="0">
                <a:pos x="91" y="77"/>
              </a:cxn>
              <a:cxn ang="0">
                <a:pos x="3180" y="77"/>
              </a:cxn>
              <a:cxn ang="0">
                <a:pos x="6366" y="77"/>
              </a:cxn>
              <a:cxn ang="0">
                <a:pos x="6417" y="83"/>
              </a:cxn>
              <a:cxn ang="0">
                <a:pos x="6419" y="84"/>
              </a:cxn>
              <a:cxn ang="0">
                <a:pos x="6450" y="113"/>
              </a:cxn>
              <a:cxn ang="0">
                <a:pos x="6450" y="114"/>
              </a:cxn>
              <a:cxn ang="0">
                <a:pos x="6458" y="114"/>
              </a:cxn>
              <a:cxn ang="0">
                <a:pos x="6458" y="113"/>
              </a:cxn>
              <a:cxn ang="0">
                <a:pos x="6456" y="79"/>
              </a:cxn>
            </a:cxnLst>
            <a:rect l="0" t="0" r="r" b="b"/>
            <a:pathLst>
              <a:path w="6458" h="114">
                <a:moveTo>
                  <a:pt x="6456" y="79"/>
                </a:moveTo>
                <a:lnTo>
                  <a:pt x="6456" y="79"/>
                </a:lnTo>
                <a:cubicBezTo>
                  <a:pt x="6454" y="60"/>
                  <a:pt x="6444" y="51"/>
                  <a:pt x="6422" y="44"/>
                </a:cubicBezTo>
                <a:lnTo>
                  <a:pt x="6422" y="44"/>
                </a:lnTo>
                <a:cubicBezTo>
                  <a:pt x="6410" y="40"/>
                  <a:pt x="6391" y="38"/>
                  <a:pt x="6366" y="36"/>
                </a:cubicBezTo>
                <a:lnTo>
                  <a:pt x="6366" y="37"/>
                </a:lnTo>
                <a:lnTo>
                  <a:pt x="3247" y="37"/>
                </a:lnTo>
                <a:lnTo>
                  <a:pt x="91" y="37"/>
                </a:lnTo>
                <a:cubicBezTo>
                  <a:pt x="70" y="35"/>
                  <a:pt x="51" y="33"/>
                  <a:pt x="40" y="30"/>
                </a:cubicBezTo>
                <a:lnTo>
                  <a:pt x="39" y="30"/>
                </a:lnTo>
                <a:cubicBezTo>
                  <a:pt x="28" y="26"/>
                  <a:pt x="7" y="19"/>
                  <a:pt x="8" y="1"/>
                </a:cubicBezTo>
                <a:lnTo>
                  <a:pt x="8" y="0"/>
                </a:lnTo>
                <a:lnTo>
                  <a:pt x="0" y="0"/>
                </a:lnTo>
                <a:lnTo>
                  <a:pt x="0" y="1"/>
                </a:lnTo>
                <a:cubicBezTo>
                  <a:pt x="0" y="11"/>
                  <a:pt x="0" y="26"/>
                  <a:pt x="1" y="34"/>
                </a:cubicBezTo>
                <a:cubicBezTo>
                  <a:pt x="4" y="53"/>
                  <a:pt x="13" y="63"/>
                  <a:pt x="36" y="70"/>
                </a:cubicBezTo>
                <a:lnTo>
                  <a:pt x="36" y="70"/>
                </a:lnTo>
                <a:cubicBezTo>
                  <a:pt x="47" y="73"/>
                  <a:pt x="66" y="75"/>
                  <a:pt x="91" y="77"/>
                </a:cubicBezTo>
                <a:lnTo>
                  <a:pt x="91" y="77"/>
                </a:lnTo>
                <a:lnTo>
                  <a:pt x="3180" y="77"/>
                </a:lnTo>
                <a:lnTo>
                  <a:pt x="6366" y="77"/>
                </a:lnTo>
                <a:cubicBezTo>
                  <a:pt x="6388" y="78"/>
                  <a:pt x="6406" y="80"/>
                  <a:pt x="6417" y="83"/>
                </a:cubicBezTo>
                <a:lnTo>
                  <a:pt x="6419" y="84"/>
                </a:lnTo>
                <a:cubicBezTo>
                  <a:pt x="6429" y="87"/>
                  <a:pt x="6450" y="94"/>
                  <a:pt x="6450" y="113"/>
                </a:cubicBezTo>
                <a:lnTo>
                  <a:pt x="6450" y="114"/>
                </a:lnTo>
                <a:lnTo>
                  <a:pt x="6458" y="114"/>
                </a:lnTo>
                <a:lnTo>
                  <a:pt x="6458" y="113"/>
                </a:lnTo>
                <a:cubicBezTo>
                  <a:pt x="6458" y="103"/>
                  <a:pt x="6457" y="87"/>
                  <a:pt x="6456" y="79"/>
                </a:cubicBezTo>
                <a:close/>
              </a:path>
            </a:pathLst>
          </a:custGeom>
          <a:solidFill>
            <a:schemeClr val="bg1">
              <a:lumMod val="65000"/>
            </a:schemeClr>
          </a:solidFill>
          <a:ln w="12700">
            <a:solidFill>
              <a:schemeClr val="bg1">
                <a:lumMod val="65000"/>
              </a:schemeClr>
            </a:solid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US" sz="1350" dirty="0">
              <a:solidFill>
                <a:srgbClr val="000000"/>
              </a:solidFill>
            </a:endParaRPr>
          </a:p>
        </p:txBody>
      </p:sp>
      <p:sp>
        <p:nvSpPr>
          <p:cNvPr id="8" name="Freeform 9"/>
          <p:cNvSpPr>
            <a:spLocks/>
          </p:cNvSpPr>
          <p:nvPr/>
        </p:nvSpPr>
        <p:spPr bwMode="gray">
          <a:xfrm>
            <a:off x="476250" y="1814513"/>
            <a:ext cx="6154738" cy="92869"/>
          </a:xfrm>
          <a:custGeom>
            <a:avLst/>
            <a:gdLst/>
            <a:ahLst/>
            <a:cxnLst>
              <a:cxn ang="0">
                <a:pos x="6456" y="79"/>
              </a:cxn>
              <a:cxn ang="0">
                <a:pos x="6456" y="79"/>
              </a:cxn>
              <a:cxn ang="0">
                <a:pos x="6422" y="44"/>
              </a:cxn>
              <a:cxn ang="0">
                <a:pos x="6422" y="44"/>
              </a:cxn>
              <a:cxn ang="0">
                <a:pos x="6366" y="36"/>
              </a:cxn>
              <a:cxn ang="0">
                <a:pos x="6366" y="37"/>
              </a:cxn>
              <a:cxn ang="0">
                <a:pos x="3247" y="37"/>
              </a:cxn>
              <a:cxn ang="0">
                <a:pos x="91" y="37"/>
              </a:cxn>
              <a:cxn ang="0">
                <a:pos x="40" y="30"/>
              </a:cxn>
              <a:cxn ang="0">
                <a:pos x="39" y="30"/>
              </a:cxn>
              <a:cxn ang="0">
                <a:pos x="8" y="1"/>
              </a:cxn>
              <a:cxn ang="0">
                <a:pos x="8" y="0"/>
              </a:cxn>
              <a:cxn ang="0">
                <a:pos x="0" y="0"/>
              </a:cxn>
              <a:cxn ang="0">
                <a:pos x="0" y="1"/>
              </a:cxn>
              <a:cxn ang="0">
                <a:pos x="1" y="34"/>
              </a:cxn>
              <a:cxn ang="0">
                <a:pos x="36" y="70"/>
              </a:cxn>
              <a:cxn ang="0">
                <a:pos x="36" y="70"/>
              </a:cxn>
              <a:cxn ang="0">
                <a:pos x="91" y="77"/>
              </a:cxn>
              <a:cxn ang="0">
                <a:pos x="91" y="77"/>
              </a:cxn>
              <a:cxn ang="0">
                <a:pos x="3180" y="77"/>
              </a:cxn>
              <a:cxn ang="0">
                <a:pos x="6366" y="77"/>
              </a:cxn>
              <a:cxn ang="0">
                <a:pos x="6417" y="83"/>
              </a:cxn>
              <a:cxn ang="0">
                <a:pos x="6419" y="84"/>
              </a:cxn>
              <a:cxn ang="0">
                <a:pos x="6450" y="113"/>
              </a:cxn>
              <a:cxn ang="0">
                <a:pos x="6450" y="114"/>
              </a:cxn>
              <a:cxn ang="0">
                <a:pos x="6458" y="114"/>
              </a:cxn>
              <a:cxn ang="0">
                <a:pos x="6458" y="113"/>
              </a:cxn>
              <a:cxn ang="0">
                <a:pos x="6456" y="79"/>
              </a:cxn>
            </a:cxnLst>
            <a:rect l="0" t="0" r="r" b="b"/>
            <a:pathLst>
              <a:path w="6458" h="114">
                <a:moveTo>
                  <a:pt x="6456" y="79"/>
                </a:moveTo>
                <a:lnTo>
                  <a:pt x="6456" y="79"/>
                </a:lnTo>
                <a:cubicBezTo>
                  <a:pt x="6454" y="60"/>
                  <a:pt x="6444" y="51"/>
                  <a:pt x="6422" y="44"/>
                </a:cubicBezTo>
                <a:lnTo>
                  <a:pt x="6422" y="44"/>
                </a:lnTo>
                <a:cubicBezTo>
                  <a:pt x="6410" y="40"/>
                  <a:pt x="6391" y="38"/>
                  <a:pt x="6366" y="36"/>
                </a:cubicBezTo>
                <a:lnTo>
                  <a:pt x="6366" y="37"/>
                </a:lnTo>
                <a:lnTo>
                  <a:pt x="3247" y="37"/>
                </a:lnTo>
                <a:lnTo>
                  <a:pt x="91" y="37"/>
                </a:lnTo>
                <a:cubicBezTo>
                  <a:pt x="70" y="35"/>
                  <a:pt x="51" y="33"/>
                  <a:pt x="40" y="30"/>
                </a:cubicBezTo>
                <a:lnTo>
                  <a:pt x="39" y="30"/>
                </a:lnTo>
                <a:cubicBezTo>
                  <a:pt x="28" y="26"/>
                  <a:pt x="7" y="19"/>
                  <a:pt x="8" y="1"/>
                </a:cubicBezTo>
                <a:lnTo>
                  <a:pt x="8" y="0"/>
                </a:lnTo>
                <a:lnTo>
                  <a:pt x="0" y="0"/>
                </a:lnTo>
                <a:lnTo>
                  <a:pt x="0" y="1"/>
                </a:lnTo>
                <a:cubicBezTo>
                  <a:pt x="0" y="11"/>
                  <a:pt x="0" y="26"/>
                  <a:pt x="1" y="34"/>
                </a:cubicBezTo>
                <a:cubicBezTo>
                  <a:pt x="4" y="53"/>
                  <a:pt x="13" y="63"/>
                  <a:pt x="36" y="70"/>
                </a:cubicBezTo>
                <a:lnTo>
                  <a:pt x="36" y="70"/>
                </a:lnTo>
                <a:cubicBezTo>
                  <a:pt x="47" y="73"/>
                  <a:pt x="66" y="75"/>
                  <a:pt x="91" y="77"/>
                </a:cubicBezTo>
                <a:lnTo>
                  <a:pt x="91" y="77"/>
                </a:lnTo>
                <a:lnTo>
                  <a:pt x="3180" y="77"/>
                </a:lnTo>
                <a:lnTo>
                  <a:pt x="6366" y="77"/>
                </a:lnTo>
                <a:cubicBezTo>
                  <a:pt x="6388" y="78"/>
                  <a:pt x="6406" y="80"/>
                  <a:pt x="6417" y="83"/>
                </a:cubicBezTo>
                <a:lnTo>
                  <a:pt x="6419" y="84"/>
                </a:lnTo>
                <a:cubicBezTo>
                  <a:pt x="6429" y="87"/>
                  <a:pt x="6450" y="94"/>
                  <a:pt x="6450" y="113"/>
                </a:cubicBezTo>
                <a:lnTo>
                  <a:pt x="6450" y="114"/>
                </a:lnTo>
                <a:lnTo>
                  <a:pt x="6458" y="114"/>
                </a:lnTo>
                <a:lnTo>
                  <a:pt x="6458" y="113"/>
                </a:lnTo>
                <a:cubicBezTo>
                  <a:pt x="6458" y="103"/>
                  <a:pt x="6457" y="87"/>
                  <a:pt x="6456" y="79"/>
                </a:cubicBezTo>
                <a:close/>
              </a:path>
            </a:pathLst>
          </a:custGeom>
          <a:solidFill>
            <a:schemeClr val="bg1">
              <a:lumMod val="65000"/>
            </a:schemeClr>
          </a:solidFill>
          <a:ln w="12700">
            <a:solidFill>
              <a:schemeClr val="bg1">
                <a:lumMod val="65000"/>
              </a:schemeClr>
            </a:solid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US" sz="1350" dirty="0">
              <a:solidFill>
                <a:srgbClr val="000000"/>
              </a:solidFill>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251" y="253881"/>
            <a:ext cx="1511719" cy="308610"/>
          </a:xfrm>
          <a:prstGeom prst="rect">
            <a:avLst/>
          </a:prstGeom>
        </p:spPr>
      </p:pic>
    </p:spTree>
    <p:extLst>
      <p:ext uri="{BB962C8B-B14F-4D97-AF65-F5344CB8AC3E}">
        <p14:creationId xmlns:p14="http://schemas.microsoft.com/office/powerpoint/2010/main" val="32109075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2pPr marL="211931" indent="-136922">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dirty="0">
                <a:solidFill>
                  <a:srgbClr val="000000">
                    <a:lumMod val="50000"/>
                    <a:lumOff val="50000"/>
                  </a:srgbClr>
                </a:solidFill>
              </a:rPr>
              <a:t>COMPANY CONFIDENTIAL  |  FOR INTERNAL USE ONLY  |  DO NOT COPY</a:t>
            </a:r>
          </a:p>
        </p:txBody>
      </p:sp>
      <p:sp>
        <p:nvSpPr>
          <p:cNvPr id="6" name="Slide Number Placeholder 5"/>
          <p:cNvSpPr>
            <a:spLocks noGrp="1"/>
          </p:cNvSpPr>
          <p:nvPr>
            <p:ph type="sldNum" sz="quarter" idx="12"/>
          </p:nvPr>
        </p:nvSpPr>
        <p:spPr/>
        <p:txBody>
          <a:bodyPr/>
          <a:lstStyle/>
          <a:p>
            <a:fld id="{1A2DCB2D-F3A1-47AC-A248-15826C4C808C}" type="slidenum">
              <a:rPr lang="en-US" smtClean="0">
                <a:solidFill>
                  <a:srgbClr val="000000">
                    <a:lumMod val="50000"/>
                    <a:lumOff val="50000"/>
                  </a:srgbClr>
                </a:solidFill>
              </a:rPr>
              <a:pPr/>
              <a:t>‹#›</a:t>
            </a:fld>
            <a:endParaRPr lang="en-US" dirty="0">
              <a:solidFill>
                <a:srgbClr val="000000">
                  <a:lumMod val="50000"/>
                  <a:lumOff val="50000"/>
                </a:srgbClr>
              </a:solidFill>
            </a:endParaRPr>
          </a:p>
        </p:txBody>
      </p:sp>
    </p:spTree>
    <p:extLst>
      <p:ext uri="{BB962C8B-B14F-4D97-AF65-F5344CB8AC3E}">
        <p14:creationId xmlns:p14="http://schemas.microsoft.com/office/powerpoint/2010/main" val="15176040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9.xml"/><Relationship Id="rId18" Type="http://schemas.openxmlformats.org/officeDocument/2006/relationships/slideLayout" Target="../slideLayouts/slideLayout24.xml"/><Relationship Id="rId26" Type="http://schemas.openxmlformats.org/officeDocument/2006/relationships/slideLayout" Target="../slideLayouts/slideLayout32.xml"/><Relationship Id="rId21" Type="http://schemas.openxmlformats.org/officeDocument/2006/relationships/slideLayout" Target="../slideLayouts/slideLayout27.xml"/><Relationship Id="rId34" Type="http://schemas.openxmlformats.org/officeDocument/2006/relationships/slideLayout" Target="../slideLayouts/slideLayout40.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17" Type="http://schemas.openxmlformats.org/officeDocument/2006/relationships/slideLayout" Target="../slideLayouts/slideLayout23.xml"/><Relationship Id="rId25" Type="http://schemas.openxmlformats.org/officeDocument/2006/relationships/slideLayout" Target="../slideLayouts/slideLayout31.xml"/><Relationship Id="rId33" Type="http://schemas.openxmlformats.org/officeDocument/2006/relationships/slideLayout" Target="../slideLayouts/slideLayout39.xml"/><Relationship Id="rId2" Type="http://schemas.openxmlformats.org/officeDocument/2006/relationships/slideLayout" Target="../slideLayouts/slideLayout8.xml"/><Relationship Id="rId16" Type="http://schemas.openxmlformats.org/officeDocument/2006/relationships/slideLayout" Target="../slideLayouts/slideLayout22.xml"/><Relationship Id="rId20" Type="http://schemas.openxmlformats.org/officeDocument/2006/relationships/slideLayout" Target="../slideLayouts/slideLayout26.xml"/><Relationship Id="rId29" Type="http://schemas.openxmlformats.org/officeDocument/2006/relationships/slideLayout" Target="../slideLayouts/slideLayout35.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24" Type="http://schemas.openxmlformats.org/officeDocument/2006/relationships/slideLayout" Target="../slideLayouts/slideLayout30.xml"/><Relationship Id="rId32" Type="http://schemas.openxmlformats.org/officeDocument/2006/relationships/slideLayout" Target="../slideLayouts/slideLayout38.xml"/><Relationship Id="rId37" Type="http://schemas.openxmlformats.org/officeDocument/2006/relationships/image" Target="../media/image4.png"/><Relationship Id="rId5" Type="http://schemas.openxmlformats.org/officeDocument/2006/relationships/slideLayout" Target="../slideLayouts/slideLayout11.xml"/><Relationship Id="rId15" Type="http://schemas.openxmlformats.org/officeDocument/2006/relationships/slideLayout" Target="../slideLayouts/slideLayout21.xml"/><Relationship Id="rId23" Type="http://schemas.openxmlformats.org/officeDocument/2006/relationships/slideLayout" Target="../slideLayouts/slideLayout29.xml"/><Relationship Id="rId28" Type="http://schemas.openxmlformats.org/officeDocument/2006/relationships/slideLayout" Target="../slideLayouts/slideLayout34.xml"/><Relationship Id="rId36" Type="http://schemas.openxmlformats.org/officeDocument/2006/relationships/theme" Target="../theme/theme2.xml"/><Relationship Id="rId10" Type="http://schemas.openxmlformats.org/officeDocument/2006/relationships/slideLayout" Target="../slideLayouts/slideLayout16.xml"/><Relationship Id="rId19" Type="http://schemas.openxmlformats.org/officeDocument/2006/relationships/slideLayout" Target="../slideLayouts/slideLayout25.xml"/><Relationship Id="rId31" Type="http://schemas.openxmlformats.org/officeDocument/2006/relationships/slideLayout" Target="../slideLayouts/slideLayout37.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slideLayout" Target="../slideLayouts/slideLayout20.xml"/><Relationship Id="rId22" Type="http://schemas.openxmlformats.org/officeDocument/2006/relationships/slideLayout" Target="../slideLayouts/slideLayout28.xml"/><Relationship Id="rId27" Type="http://schemas.openxmlformats.org/officeDocument/2006/relationships/slideLayout" Target="../slideLayouts/slideLayout33.xml"/><Relationship Id="rId30" Type="http://schemas.openxmlformats.org/officeDocument/2006/relationships/slideLayout" Target="../slideLayouts/slideLayout36.xml"/><Relationship Id="rId35" Type="http://schemas.openxmlformats.org/officeDocument/2006/relationships/slideLayout" Target="../slideLayouts/slideLayout41.xml"/><Relationship Id="rId8" Type="http://schemas.openxmlformats.org/officeDocument/2006/relationships/slideLayout" Target="../slideLayouts/slideLayout14.xml"/><Relationship Id="rId3"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37160"/>
            <a:ext cx="8686800" cy="629322"/>
          </a:xfrm>
          <a:prstGeom prst="rect">
            <a:avLst/>
          </a:prstGeom>
        </p:spPr>
        <p:txBody>
          <a:bodyPr vert="horz" lIns="91440" tIns="45720" rIns="91440" bIns="45720" rtlCol="0" anchor="t">
            <a:normAutofit/>
          </a:bodyPr>
          <a:lstStyle/>
          <a:p>
            <a:r>
              <a:rPr lang="en-US" dirty="0"/>
              <a:t>CLICK TO EDIT MASTER STYLE</a:t>
            </a:r>
          </a:p>
        </p:txBody>
      </p:sp>
      <p:sp>
        <p:nvSpPr>
          <p:cNvPr id="3" name="Text Placeholder 2"/>
          <p:cNvSpPr>
            <a:spLocks noGrp="1"/>
          </p:cNvSpPr>
          <p:nvPr>
            <p:ph type="body" idx="1"/>
          </p:nvPr>
        </p:nvSpPr>
        <p:spPr>
          <a:xfrm>
            <a:off x="228600" y="814892"/>
            <a:ext cx="8686800" cy="3763594"/>
          </a:xfrm>
          <a:prstGeom prst="rect">
            <a:avLst/>
          </a:prstGeom>
        </p:spPr>
        <p:txBody>
          <a:bodyPr vert="horz" lIns="91440" tIns="45720" rIns="91440" bIns="45720" rtlCol="0">
            <a:normAutofit/>
          </a:body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a:spLocks noGrp="1"/>
          </p:cNvSpPr>
          <p:nvPr>
            <p:ph type="sldNum" sz="quarter" idx="4"/>
          </p:nvPr>
        </p:nvSpPr>
        <p:spPr>
          <a:xfrm>
            <a:off x="8183785" y="4772061"/>
            <a:ext cx="731619" cy="273844"/>
          </a:xfrm>
          <a:prstGeom prst="rect">
            <a:avLst/>
          </a:prstGeom>
        </p:spPr>
        <p:txBody>
          <a:bodyPr vert="horz" lIns="91440" tIns="45720" rIns="91440" bIns="45720" rtlCol="0" anchor="ctr"/>
          <a:lstStyle>
            <a:lvl1pPr algn="r">
              <a:defRPr sz="525" b="1" i="0">
                <a:solidFill>
                  <a:srgbClr val="554D56"/>
                </a:solidFill>
                <a:latin typeface="Arial"/>
                <a:cs typeface="Arial"/>
              </a:defRPr>
            </a:lvl1pPr>
          </a:lstStyle>
          <a:p>
            <a:fld id="{C8146628-1A01-9741-8A8B-916D51547CC7}" type="slidenum">
              <a:rPr lang="en-US" smtClean="0"/>
              <a:pPr/>
              <a:t>‹#›</a:t>
            </a:fld>
            <a:endParaRPr lang="en-US" dirty="0"/>
          </a:p>
        </p:txBody>
      </p:sp>
    </p:spTree>
    <p:extLst>
      <p:ext uri="{BB962C8B-B14F-4D97-AF65-F5344CB8AC3E}">
        <p14:creationId xmlns:p14="http://schemas.microsoft.com/office/powerpoint/2010/main" val="580926453"/>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7" r:id="rId3"/>
    <p:sldLayoutId id="2147483665" r:id="rId4"/>
    <p:sldLayoutId id="2147483660" r:id="rId5"/>
    <p:sldLayoutId id="2147483661" r:id="rId6"/>
  </p:sldLayoutIdLst>
  <p:hf hdr="0" dt="0"/>
  <p:txStyles>
    <p:titleStyle>
      <a:lvl1pPr algn="l" defTabSz="685783" rtl="0" eaLnBrk="1" latinLnBrk="0" hangingPunct="1">
        <a:spcBef>
          <a:spcPct val="0"/>
        </a:spcBef>
        <a:buNone/>
        <a:defRPr sz="2100" b="1" kern="1200" baseline="0">
          <a:solidFill>
            <a:srgbClr val="19B9CA"/>
          </a:solidFill>
          <a:latin typeface="Arial" pitchFamily="34" charset="0"/>
          <a:ea typeface="+mj-ea"/>
          <a:cs typeface="Arial" pitchFamily="34" charset="0"/>
        </a:defRPr>
      </a:lvl1pPr>
    </p:titleStyle>
    <p:bodyStyle>
      <a:lvl1pPr marL="257168" indent="-257168" algn="l" defTabSz="685783" rtl="0" eaLnBrk="1" latinLnBrk="0" hangingPunct="1">
        <a:spcBef>
          <a:spcPts val="0"/>
        </a:spcBef>
        <a:buFont typeface="Arial" pitchFamily="34" charset="0"/>
        <a:buChar char="•"/>
        <a:defRPr sz="1800" kern="1200">
          <a:solidFill>
            <a:srgbClr val="554D56"/>
          </a:solidFill>
          <a:latin typeface="Arial" pitchFamily="34" charset="0"/>
          <a:ea typeface="+mn-ea"/>
          <a:cs typeface="Arial" pitchFamily="34" charset="0"/>
        </a:defRPr>
      </a:lvl1pPr>
      <a:lvl2pPr marL="557199" indent="-214308" algn="l" defTabSz="685783" rtl="0" eaLnBrk="1" latinLnBrk="0" hangingPunct="1">
        <a:spcBef>
          <a:spcPts val="0"/>
        </a:spcBef>
        <a:buSzPct val="75000"/>
        <a:buFont typeface="Courier New" pitchFamily="49" charset="0"/>
        <a:buChar char="o"/>
        <a:defRPr sz="1500" kern="1200">
          <a:solidFill>
            <a:srgbClr val="554D56"/>
          </a:solidFill>
          <a:latin typeface="Arial" pitchFamily="34" charset="0"/>
          <a:ea typeface="+mn-ea"/>
          <a:cs typeface="Arial" pitchFamily="34" charset="0"/>
        </a:defRPr>
      </a:lvl2pPr>
      <a:lvl3pPr marL="944143" indent="-169065" algn="l" defTabSz="685783" rtl="0" eaLnBrk="1" latinLnBrk="0" hangingPunct="1">
        <a:spcBef>
          <a:spcPts val="0"/>
        </a:spcBef>
        <a:buFont typeface="Wingdings" pitchFamily="2" charset="2"/>
        <a:buChar char="§"/>
        <a:defRPr sz="1351" kern="1200">
          <a:solidFill>
            <a:srgbClr val="554D56"/>
          </a:solidFill>
          <a:latin typeface="Arial" pitchFamily="34" charset="0"/>
          <a:ea typeface="+mn-ea"/>
          <a:cs typeface="Arial" pitchFamily="34" charset="0"/>
        </a:defRPr>
      </a:lvl3pPr>
      <a:lvl4pPr marL="1242982" indent="-129775" algn="l" defTabSz="685783" rtl="0" eaLnBrk="1" latinLnBrk="0" hangingPunct="1">
        <a:spcBef>
          <a:spcPts val="0"/>
        </a:spcBef>
        <a:buFont typeface="Arial" pitchFamily="34" charset="0"/>
        <a:buChar char="•"/>
        <a:defRPr sz="1200" kern="1200">
          <a:solidFill>
            <a:srgbClr val="554D56"/>
          </a:solidFill>
          <a:latin typeface="Arial" pitchFamily="34" charset="0"/>
          <a:ea typeface="+mn-ea"/>
          <a:cs typeface="Arial" pitchFamily="34" charset="0"/>
        </a:defRPr>
      </a:lvl4pPr>
      <a:lvl5pPr marL="1543012" indent="-171446" algn="l" defTabSz="685783" rtl="0" eaLnBrk="1" latinLnBrk="0" hangingPunct="1">
        <a:spcBef>
          <a:spcPts val="0"/>
        </a:spcBef>
        <a:buFont typeface="Arial" pitchFamily="34" charset="0"/>
        <a:buChar char="»"/>
        <a:defRPr sz="1051" kern="1200">
          <a:solidFill>
            <a:srgbClr val="554D56"/>
          </a:solidFill>
          <a:latin typeface="Arial" pitchFamily="34" charset="0"/>
          <a:ea typeface="+mn-ea"/>
          <a:cs typeface="Arial" pitchFamily="34" charset="0"/>
        </a:defRPr>
      </a:lvl5pPr>
      <a:lvl6pPr marL="1885904"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8"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457200" y="54864"/>
            <a:ext cx="8229600" cy="754380"/>
          </a:xfrm>
          <a:prstGeom prst="rect">
            <a:avLst/>
          </a:prstGeom>
        </p:spPr>
        <p:txBody>
          <a:bodyPr vert="horz" lIns="137160" tIns="45720" rIns="91440" bIns="4572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bwMode="gray">
          <a:xfrm>
            <a:off x="457200" y="1097281"/>
            <a:ext cx="8229600" cy="339447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bwMode="gray">
          <a:xfrm>
            <a:off x="3124200" y="4925326"/>
            <a:ext cx="5105400" cy="103875"/>
          </a:xfrm>
          <a:prstGeom prst="rect">
            <a:avLst/>
          </a:prstGeom>
        </p:spPr>
        <p:txBody>
          <a:bodyPr vert="horz" wrap="square" lIns="0" tIns="0" rIns="0" bIns="0" rtlCol="0" anchor="ctr">
            <a:spAutoFit/>
          </a:bodyPr>
          <a:lstStyle>
            <a:lvl1pPr algn="r">
              <a:defRPr sz="675">
                <a:solidFill>
                  <a:schemeClr val="tx1">
                    <a:lumMod val="50000"/>
                    <a:lumOff val="50000"/>
                  </a:schemeClr>
                </a:solidFill>
              </a:defRPr>
            </a:lvl1pPr>
          </a:lstStyle>
          <a:p>
            <a:pPr defTabSz="685800"/>
            <a:r>
              <a:rPr lang="en-US">
                <a:solidFill>
                  <a:srgbClr val="000000">
                    <a:lumMod val="50000"/>
                    <a:lumOff val="50000"/>
                  </a:srgbClr>
                </a:solidFill>
              </a:rPr>
              <a:t>COMPANY CONFIDENTIAL  |  FOR INTERNAL USE ONLY  |  DO NOT COPY</a:t>
            </a:r>
            <a:endParaRPr lang="en-US" dirty="0">
              <a:solidFill>
                <a:srgbClr val="000000">
                  <a:lumMod val="50000"/>
                  <a:lumOff val="50000"/>
                </a:srgbClr>
              </a:solidFill>
            </a:endParaRPr>
          </a:p>
        </p:txBody>
      </p:sp>
      <p:sp>
        <p:nvSpPr>
          <p:cNvPr id="6" name="Slide Number Placeholder 5"/>
          <p:cNvSpPr>
            <a:spLocks noGrp="1"/>
          </p:cNvSpPr>
          <p:nvPr>
            <p:ph type="sldNum" sz="quarter" idx="4"/>
          </p:nvPr>
        </p:nvSpPr>
        <p:spPr bwMode="gray">
          <a:xfrm>
            <a:off x="8305800" y="4925326"/>
            <a:ext cx="381000" cy="103875"/>
          </a:xfrm>
          <a:prstGeom prst="rect">
            <a:avLst/>
          </a:prstGeom>
        </p:spPr>
        <p:txBody>
          <a:bodyPr vert="horz" wrap="square" lIns="0" tIns="0" rIns="0" bIns="0" rtlCol="0" anchor="ctr">
            <a:spAutoFit/>
          </a:bodyPr>
          <a:lstStyle>
            <a:lvl1pPr algn="r">
              <a:defRPr sz="675">
                <a:solidFill>
                  <a:schemeClr val="tx1">
                    <a:lumMod val="50000"/>
                    <a:lumOff val="50000"/>
                  </a:schemeClr>
                </a:solidFill>
              </a:defRPr>
            </a:lvl1pPr>
          </a:lstStyle>
          <a:p>
            <a:pPr defTabSz="685800"/>
            <a:fld id="{1A2DCB2D-F3A1-47AC-A248-15826C4C808C}" type="slidenum">
              <a:rPr lang="en-US" smtClean="0">
                <a:solidFill>
                  <a:srgbClr val="000000">
                    <a:lumMod val="50000"/>
                    <a:lumOff val="50000"/>
                  </a:srgbClr>
                </a:solidFill>
              </a:rPr>
              <a:pPr defTabSz="685800"/>
              <a:t>‹#›</a:t>
            </a:fld>
            <a:endParaRPr lang="en-US" dirty="0">
              <a:solidFill>
                <a:srgbClr val="000000">
                  <a:lumMod val="50000"/>
                  <a:lumOff val="50000"/>
                </a:srgbClr>
              </a:solidFill>
            </a:endParaRPr>
          </a:p>
        </p:txBody>
      </p:sp>
      <p:sp>
        <p:nvSpPr>
          <p:cNvPr id="7" name="Freeform 5"/>
          <p:cNvSpPr>
            <a:spLocks/>
          </p:cNvSpPr>
          <p:nvPr/>
        </p:nvSpPr>
        <p:spPr bwMode="gray">
          <a:xfrm>
            <a:off x="451645" y="844422"/>
            <a:ext cx="8240713" cy="92869"/>
          </a:xfrm>
          <a:custGeom>
            <a:avLst/>
            <a:gdLst/>
            <a:ahLst/>
            <a:cxnLst>
              <a:cxn ang="0">
                <a:pos x="8638" y="79"/>
              </a:cxn>
              <a:cxn ang="0">
                <a:pos x="8638" y="79"/>
              </a:cxn>
              <a:cxn ang="0">
                <a:pos x="8604" y="44"/>
              </a:cxn>
              <a:cxn ang="0">
                <a:pos x="8604" y="44"/>
              </a:cxn>
              <a:cxn ang="0">
                <a:pos x="8548" y="36"/>
              </a:cxn>
              <a:cxn ang="0">
                <a:pos x="8548" y="37"/>
              </a:cxn>
              <a:cxn ang="0">
                <a:pos x="91" y="37"/>
              </a:cxn>
              <a:cxn ang="0">
                <a:pos x="40" y="30"/>
              </a:cxn>
              <a:cxn ang="0">
                <a:pos x="39" y="30"/>
              </a:cxn>
              <a:cxn ang="0">
                <a:pos x="8" y="1"/>
              </a:cxn>
              <a:cxn ang="0">
                <a:pos x="8" y="0"/>
              </a:cxn>
              <a:cxn ang="0">
                <a:pos x="0" y="0"/>
              </a:cxn>
              <a:cxn ang="0">
                <a:pos x="0" y="1"/>
              </a:cxn>
              <a:cxn ang="0">
                <a:pos x="1" y="34"/>
              </a:cxn>
              <a:cxn ang="0">
                <a:pos x="36" y="70"/>
              </a:cxn>
              <a:cxn ang="0">
                <a:pos x="36" y="70"/>
              </a:cxn>
              <a:cxn ang="0">
                <a:pos x="91" y="77"/>
              </a:cxn>
              <a:cxn ang="0">
                <a:pos x="91" y="77"/>
              </a:cxn>
              <a:cxn ang="0">
                <a:pos x="8548" y="77"/>
              </a:cxn>
              <a:cxn ang="0">
                <a:pos x="8599" y="83"/>
              </a:cxn>
              <a:cxn ang="0">
                <a:pos x="8601" y="84"/>
              </a:cxn>
              <a:cxn ang="0">
                <a:pos x="8632" y="113"/>
              </a:cxn>
              <a:cxn ang="0">
                <a:pos x="8632" y="114"/>
              </a:cxn>
              <a:cxn ang="0">
                <a:pos x="8640" y="114"/>
              </a:cxn>
              <a:cxn ang="0">
                <a:pos x="8640" y="113"/>
              </a:cxn>
              <a:cxn ang="0">
                <a:pos x="8638" y="79"/>
              </a:cxn>
            </a:cxnLst>
            <a:rect l="0" t="0" r="r" b="b"/>
            <a:pathLst>
              <a:path w="8640" h="114">
                <a:moveTo>
                  <a:pt x="8638" y="79"/>
                </a:moveTo>
                <a:lnTo>
                  <a:pt x="8638" y="79"/>
                </a:lnTo>
                <a:cubicBezTo>
                  <a:pt x="8635" y="60"/>
                  <a:pt x="8626" y="51"/>
                  <a:pt x="8604" y="44"/>
                </a:cubicBezTo>
                <a:lnTo>
                  <a:pt x="8604" y="44"/>
                </a:lnTo>
                <a:cubicBezTo>
                  <a:pt x="8592" y="40"/>
                  <a:pt x="8573" y="38"/>
                  <a:pt x="8548" y="36"/>
                </a:cubicBezTo>
                <a:lnTo>
                  <a:pt x="8548" y="37"/>
                </a:lnTo>
                <a:lnTo>
                  <a:pt x="91" y="37"/>
                </a:lnTo>
                <a:cubicBezTo>
                  <a:pt x="70" y="35"/>
                  <a:pt x="51" y="33"/>
                  <a:pt x="40" y="30"/>
                </a:cubicBezTo>
                <a:lnTo>
                  <a:pt x="39" y="30"/>
                </a:lnTo>
                <a:cubicBezTo>
                  <a:pt x="28" y="26"/>
                  <a:pt x="7" y="19"/>
                  <a:pt x="8" y="1"/>
                </a:cubicBezTo>
                <a:lnTo>
                  <a:pt x="8" y="0"/>
                </a:lnTo>
                <a:lnTo>
                  <a:pt x="0" y="0"/>
                </a:lnTo>
                <a:lnTo>
                  <a:pt x="0" y="1"/>
                </a:lnTo>
                <a:cubicBezTo>
                  <a:pt x="0" y="11"/>
                  <a:pt x="0" y="26"/>
                  <a:pt x="1" y="34"/>
                </a:cubicBezTo>
                <a:cubicBezTo>
                  <a:pt x="4" y="53"/>
                  <a:pt x="13" y="63"/>
                  <a:pt x="36" y="70"/>
                </a:cubicBezTo>
                <a:lnTo>
                  <a:pt x="36" y="70"/>
                </a:lnTo>
                <a:cubicBezTo>
                  <a:pt x="47" y="73"/>
                  <a:pt x="66" y="75"/>
                  <a:pt x="91" y="77"/>
                </a:cubicBezTo>
                <a:lnTo>
                  <a:pt x="91" y="77"/>
                </a:lnTo>
                <a:lnTo>
                  <a:pt x="8548" y="77"/>
                </a:lnTo>
                <a:cubicBezTo>
                  <a:pt x="8570" y="78"/>
                  <a:pt x="8588" y="80"/>
                  <a:pt x="8599" y="83"/>
                </a:cubicBezTo>
                <a:lnTo>
                  <a:pt x="8601" y="84"/>
                </a:lnTo>
                <a:cubicBezTo>
                  <a:pt x="8611" y="87"/>
                  <a:pt x="8632" y="94"/>
                  <a:pt x="8632" y="113"/>
                </a:cubicBezTo>
                <a:lnTo>
                  <a:pt x="8632" y="114"/>
                </a:lnTo>
                <a:lnTo>
                  <a:pt x="8640" y="114"/>
                </a:lnTo>
                <a:lnTo>
                  <a:pt x="8640" y="113"/>
                </a:lnTo>
                <a:cubicBezTo>
                  <a:pt x="8640" y="103"/>
                  <a:pt x="8639" y="87"/>
                  <a:pt x="8638" y="79"/>
                </a:cubicBezTo>
                <a:close/>
              </a:path>
            </a:pathLst>
          </a:custGeom>
          <a:solidFill>
            <a:schemeClr val="bg1">
              <a:lumMod val="65000"/>
            </a:schemeClr>
          </a:solidFill>
          <a:ln w="12700">
            <a:no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US" sz="1350" dirty="0">
              <a:solidFill>
                <a:srgbClr val="000000"/>
              </a:solidFill>
            </a:endParaRPr>
          </a:p>
        </p:txBody>
      </p:sp>
      <p:sp>
        <p:nvSpPr>
          <p:cNvPr id="8" name="Freeform 5"/>
          <p:cNvSpPr>
            <a:spLocks/>
          </p:cNvSpPr>
          <p:nvPr/>
        </p:nvSpPr>
        <p:spPr bwMode="gray">
          <a:xfrm>
            <a:off x="451645" y="4615353"/>
            <a:ext cx="8240713" cy="92869"/>
          </a:xfrm>
          <a:custGeom>
            <a:avLst/>
            <a:gdLst/>
            <a:ahLst/>
            <a:cxnLst>
              <a:cxn ang="0">
                <a:pos x="8638" y="79"/>
              </a:cxn>
              <a:cxn ang="0">
                <a:pos x="8638" y="79"/>
              </a:cxn>
              <a:cxn ang="0">
                <a:pos x="8604" y="44"/>
              </a:cxn>
              <a:cxn ang="0">
                <a:pos x="8604" y="44"/>
              </a:cxn>
              <a:cxn ang="0">
                <a:pos x="8548" y="36"/>
              </a:cxn>
              <a:cxn ang="0">
                <a:pos x="8548" y="37"/>
              </a:cxn>
              <a:cxn ang="0">
                <a:pos x="91" y="37"/>
              </a:cxn>
              <a:cxn ang="0">
                <a:pos x="40" y="30"/>
              </a:cxn>
              <a:cxn ang="0">
                <a:pos x="39" y="30"/>
              </a:cxn>
              <a:cxn ang="0">
                <a:pos x="8" y="1"/>
              </a:cxn>
              <a:cxn ang="0">
                <a:pos x="8" y="0"/>
              </a:cxn>
              <a:cxn ang="0">
                <a:pos x="0" y="0"/>
              </a:cxn>
              <a:cxn ang="0">
                <a:pos x="0" y="1"/>
              </a:cxn>
              <a:cxn ang="0">
                <a:pos x="1" y="34"/>
              </a:cxn>
              <a:cxn ang="0">
                <a:pos x="36" y="70"/>
              </a:cxn>
              <a:cxn ang="0">
                <a:pos x="36" y="70"/>
              </a:cxn>
              <a:cxn ang="0">
                <a:pos x="91" y="77"/>
              </a:cxn>
              <a:cxn ang="0">
                <a:pos x="91" y="77"/>
              </a:cxn>
              <a:cxn ang="0">
                <a:pos x="8548" y="77"/>
              </a:cxn>
              <a:cxn ang="0">
                <a:pos x="8599" y="83"/>
              </a:cxn>
              <a:cxn ang="0">
                <a:pos x="8601" y="84"/>
              </a:cxn>
              <a:cxn ang="0">
                <a:pos x="8632" y="113"/>
              </a:cxn>
              <a:cxn ang="0">
                <a:pos x="8632" y="114"/>
              </a:cxn>
              <a:cxn ang="0">
                <a:pos x="8640" y="114"/>
              </a:cxn>
              <a:cxn ang="0">
                <a:pos x="8640" y="113"/>
              </a:cxn>
              <a:cxn ang="0">
                <a:pos x="8638" y="79"/>
              </a:cxn>
            </a:cxnLst>
            <a:rect l="0" t="0" r="r" b="b"/>
            <a:pathLst>
              <a:path w="8640" h="114">
                <a:moveTo>
                  <a:pt x="8638" y="79"/>
                </a:moveTo>
                <a:lnTo>
                  <a:pt x="8638" y="79"/>
                </a:lnTo>
                <a:cubicBezTo>
                  <a:pt x="8635" y="60"/>
                  <a:pt x="8626" y="51"/>
                  <a:pt x="8604" y="44"/>
                </a:cubicBezTo>
                <a:lnTo>
                  <a:pt x="8604" y="44"/>
                </a:lnTo>
                <a:cubicBezTo>
                  <a:pt x="8592" y="40"/>
                  <a:pt x="8573" y="38"/>
                  <a:pt x="8548" y="36"/>
                </a:cubicBezTo>
                <a:lnTo>
                  <a:pt x="8548" y="37"/>
                </a:lnTo>
                <a:lnTo>
                  <a:pt x="91" y="37"/>
                </a:lnTo>
                <a:cubicBezTo>
                  <a:pt x="70" y="35"/>
                  <a:pt x="51" y="33"/>
                  <a:pt x="40" y="30"/>
                </a:cubicBezTo>
                <a:lnTo>
                  <a:pt x="39" y="30"/>
                </a:lnTo>
                <a:cubicBezTo>
                  <a:pt x="28" y="26"/>
                  <a:pt x="7" y="19"/>
                  <a:pt x="8" y="1"/>
                </a:cubicBezTo>
                <a:lnTo>
                  <a:pt x="8" y="0"/>
                </a:lnTo>
                <a:lnTo>
                  <a:pt x="0" y="0"/>
                </a:lnTo>
                <a:lnTo>
                  <a:pt x="0" y="1"/>
                </a:lnTo>
                <a:cubicBezTo>
                  <a:pt x="0" y="11"/>
                  <a:pt x="0" y="26"/>
                  <a:pt x="1" y="34"/>
                </a:cubicBezTo>
                <a:cubicBezTo>
                  <a:pt x="4" y="53"/>
                  <a:pt x="13" y="63"/>
                  <a:pt x="36" y="70"/>
                </a:cubicBezTo>
                <a:lnTo>
                  <a:pt x="36" y="70"/>
                </a:lnTo>
                <a:cubicBezTo>
                  <a:pt x="47" y="73"/>
                  <a:pt x="66" y="75"/>
                  <a:pt x="91" y="77"/>
                </a:cubicBezTo>
                <a:lnTo>
                  <a:pt x="91" y="77"/>
                </a:lnTo>
                <a:lnTo>
                  <a:pt x="8548" y="77"/>
                </a:lnTo>
                <a:cubicBezTo>
                  <a:pt x="8570" y="78"/>
                  <a:pt x="8588" y="80"/>
                  <a:pt x="8599" y="83"/>
                </a:cubicBezTo>
                <a:lnTo>
                  <a:pt x="8601" y="84"/>
                </a:lnTo>
                <a:cubicBezTo>
                  <a:pt x="8611" y="87"/>
                  <a:pt x="8632" y="94"/>
                  <a:pt x="8632" y="113"/>
                </a:cubicBezTo>
                <a:lnTo>
                  <a:pt x="8632" y="114"/>
                </a:lnTo>
                <a:lnTo>
                  <a:pt x="8640" y="114"/>
                </a:lnTo>
                <a:lnTo>
                  <a:pt x="8640" y="113"/>
                </a:lnTo>
                <a:cubicBezTo>
                  <a:pt x="8640" y="103"/>
                  <a:pt x="8639" y="87"/>
                  <a:pt x="8638" y="79"/>
                </a:cubicBezTo>
                <a:close/>
              </a:path>
            </a:pathLst>
          </a:custGeom>
          <a:solidFill>
            <a:schemeClr val="bg1">
              <a:lumMod val="65000"/>
            </a:schemeClr>
          </a:solidFill>
          <a:ln w="12700">
            <a:noFill/>
            <a:prstDash val="solid"/>
            <a:round/>
            <a:headEnd/>
            <a:tailEnd/>
          </a:ln>
        </p:spPr>
        <p:txBody>
          <a:bodyPr vert="horz" wrap="square" lIns="68580" tIns="34290" rIns="68580" bIns="34290" numCol="1" anchor="t" anchorCtr="0" compatLnSpc="1">
            <a:prstTxWarp prst="textNoShape">
              <a:avLst/>
            </a:prstTxWarp>
          </a:bodyPr>
          <a:lstStyle/>
          <a:p>
            <a:pPr defTabSz="685800"/>
            <a:endParaRPr lang="en-US" sz="1350" dirty="0">
              <a:solidFill>
                <a:srgbClr val="000000"/>
              </a:solidFill>
            </a:endParaRPr>
          </a:p>
        </p:txBody>
      </p:sp>
      <p:pic>
        <p:nvPicPr>
          <p:cNvPr id="4" name="Picture 3"/>
          <p:cNvPicPr>
            <a:picLocks noChangeAspect="1"/>
          </p:cNvPicPr>
          <p:nvPr/>
        </p:nvPicPr>
        <p:blipFill>
          <a:blip r:embed="rId37" cstate="print">
            <a:extLst>
              <a:ext uri="{28A0092B-C50C-407E-A947-70E740481C1C}">
                <a14:useLocalDpi xmlns:a14="http://schemas.microsoft.com/office/drawing/2010/main" val="0"/>
              </a:ext>
            </a:extLst>
          </a:blip>
          <a:stretch>
            <a:fillRect/>
          </a:stretch>
        </p:blipFill>
        <p:spPr>
          <a:xfrm>
            <a:off x="451645" y="4831824"/>
            <a:ext cx="966847" cy="197377"/>
          </a:xfrm>
          <a:prstGeom prst="rect">
            <a:avLst/>
          </a:prstGeom>
        </p:spPr>
      </p:pic>
    </p:spTree>
    <p:extLst>
      <p:ext uri="{BB962C8B-B14F-4D97-AF65-F5344CB8AC3E}">
        <p14:creationId xmlns:p14="http://schemas.microsoft.com/office/powerpoint/2010/main" val="4217507745"/>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5" r:id="rId15"/>
    <p:sldLayoutId id="2147483686" r:id="rId16"/>
    <p:sldLayoutId id="2147483687" r:id="rId17"/>
    <p:sldLayoutId id="2147483688" r:id="rId18"/>
    <p:sldLayoutId id="2147483689" r:id="rId19"/>
    <p:sldLayoutId id="2147483690" r:id="rId20"/>
    <p:sldLayoutId id="2147483691" r:id="rId21"/>
    <p:sldLayoutId id="2147483692" r:id="rId22"/>
    <p:sldLayoutId id="2147483693" r:id="rId23"/>
    <p:sldLayoutId id="2147483694" r:id="rId24"/>
    <p:sldLayoutId id="2147483695" r:id="rId25"/>
    <p:sldLayoutId id="2147483696" r:id="rId26"/>
    <p:sldLayoutId id="2147483697" r:id="rId27"/>
    <p:sldLayoutId id="2147483698" r:id="rId28"/>
    <p:sldLayoutId id="2147483699" r:id="rId29"/>
    <p:sldLayoutId id="2147483700" r:id="rId30"/>
    <p:sldLayoutId id="2147483701" r:id="rId31"/>
    <p:sldLayoutId id="2147483702" r:id="rId32"/>
    <p:sldLayoutId id="2147483703" r:id="rId33"/>
    <p:sldLayoutId id="2147483704" r:id="rId34"/>
    <p:sldLayoutId id="2147483705" r:id="rId35"/>
  </p:sldLayoutIdLst>
  <p:hf sldNum="0" hdr="0" dt="0"/>
  <p:txStyles>
    <p:titleStyle>
      <a:lvl1pPr algn="l" defTabSz="685800" rtl="0" eaLnBrk="1" latinLnBrk="0" hangingPunct="1">
        <a:spcBef>
          <a:spcPct val="0"/>
        </a:spcBef>
        <a:buNone/>
        <a:defRPr sz="2100" kern="1200">
          <a:solidFill>
            <a:schemeClr val="accent1"/>
          </a:solidFill>
          <a:latin typeface="Georgia" pitchFamily="18" charset="0"/>
          <a:ea typeface="+mj-ea"/>
          <a:cs typeface="+mj-cs"/>
        </a:defRPr>
      </a:lvl1pPr>
    </p:titleStyle>
    <p:bodyStyle>
      <a:lvl1pPr marL="0" indent="0" algn="l" defTabSz="685800" rtl="0" eaLnBrk="1" latinLnBrk="0" hangingPunct="1">
        <a:spcBef>
          <a:spcPts val="1350"/>
        </a:spcBef>
        <a:buSzPct val="25000"/>
        <a:buFont typeface="Georgia" panose="02040502050405020303" pitchFamily="18" charset="0"/>
        <a:buChar char=" "/>
        <a:defRPr sz="1800" kern="1200">
          <a:solidFill>
            <a:schemeClr val="accent2"/>
          </a:solidFill>
          <a:latin typeface="Georgia" pitchFamily="18" charset="0"/>
          <a:ea typeface="+mn-ea"/>
          <a:cs typeface="+mn-cs"/>
        </a:defRPr>
      </a:lvl1pPr>
      <a:lvl2pPr marL="171450" indent="-123825" algn="l" defTabSz="685800" rtl="0" eaLnBrk="1" latinLnBrk="0" hangingPunct="1">
        <a:spcBef>
          <a:spcPts val="750"/>
        </a:spcBef>
        <a:buClr>
          <a:schemeClr val="tx2"/>
        </a:buClr>
        <a:buFont typeface="Arial" pitchFamily="34" charset="0"/>
        <a:buChar char="•"/>
        <a:defRPr sz="1500" kern="1200">
          <a:solidFill>
            <a:schemeClr val="tx2"/>
          </a:solidFill>
          <a:latin typeface="+mn-lt"/>
          <a:ea typeface="+mn-ea"/>
          <a:cs typeface="+mn-cs"/>
        </a:defRPr>
      </a:lvl2pPr>
      <a:lvl3pPr marL="515541" indent="-171450" algn="l" defTabSz="685800" rtl="0" eaLnBrk="1" latinLnBrk="0" hangingPunct="1">
        <a:spcBef>
          <a:spcPts val="450"/>
        </a:spcBef>
        <a:buClr>
          <a:schemeClr val="tx2"/>
        </a:buClr>
        <a:buFont typeface="Arial" pitchFamily="34" charset="0"/>
        <a:buChar char="–"/>
        <a:defRPr sz="1350" kern="1200">
          <a:solidFill>
            <a:schemeClr val="tx2"/>
          </a:solidFill>
          <a:latin typeface="+mn-lt"/>
          <a:ea typeface="+mn-ea"/>
          <a:cs typeface="+mn-cs"/>
        </a:defRPr>
      </a:lvl3pPr>
      <a:lvl4pPr marL="683419" indent="-136922" algn="l" defTabSz="685800" rtl="0" eaLnBrk="1" latinLnBrk="0" hangingPunct="1">
        <a:spcBef>
          <a:spcPts val="450"/>
        </a:spcBef>
        <a:buClr>
          <a:schemeClr val="tx2"/>
        </a:buClr>
        <a:buFont typeface="Arial" pitchFamily="34" charset="0"/>
        <a:buChar char="•"/>
        <a:defRPr sz="1200" kern="1200">
          <a:solidFill>
            <a:schemeClr val="tx2"/>
          </a:solidFill>
          <a:latin typeface="+mn-lt"/>
          <a:ea typeface="+mn-ea"/>
          <a:cs typeface="+mn-cs"/>
        </a:defRPr>
      </a:lvl4pPr>
      <a:lvl5pPr marL="908447" indent="-171450" algn="l" defTabSz="685800" rtl="0" eaLnBrk="1" latinLnBrk="0" hangingPunct="1">
        <a:spcBef>
          <a:spcPts val="225"/>
        </a:spcBef>
        <a:buClr>
          <a:schemeClr val="tx2"/>
        </a:buClr>
        <a:buFont typeface="Arial" pitchFamily="34" charset="0"/>
        <a:buChar char="–"/>
        <a:defRPr sz="1050" kern="1200">
          <a:solidFill>
            <a:schemeClr val="tx2"/>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18" Type="http://schemas.openxmlformats.org/officeDocument/2006/relationships/diagramQuickStyle" Target="../diagrams/quickStyle2.xml"/><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2.png"/><Relationship Id="rId17" Type="http://schemas.openxmlformats.org/officeDocument/2006/relationships/diagramLayout" Target="../diagrams/layout2.xml"/><Relationship Id="rId2" Type="http://schemas.openxmlformats.org/officeDocument/2006/relationships/notesSlide" Target="../notesSlides/notesSlide4.xml"/><Relationship Id="rId16" Type="http://schemas.openxmlformats.org/officeDocument/2006/relationships/diagramData" Target="../diagrams/data2.xml"/><Relationship Id="rId20" Type="http://schemas.microsoft.com/office/2007/relationships/diagramDrawing" Target="../diagrams/drawing2.xml"/><Relationship Id="rId1" Type="http://schemas.openxmlformats.org/officeDocument/2006/relationships/slideLayout" Target="../slideLayouts/slideLayout4.xml"/><Relationship Id="rId6" Type="http://schemas.openxmlformats.org/officeDocument/2006/relationships/diagramColors" Target="../diagrams/colors1.xml"/><Relationship Id="rId11" Type="http://schemas.openxmlformats.org/officeDocument/2006/relationships/image" Target="../media/image11.svg"/><Relationship Id="rId5" Type="http://schemas.openxmlformats.org/officeDocument/2006/relationships/diagramQuickStyle" Target="../diagrams/quickStyle1.xml"/><Relationship Id="rId15" Type="http://schemas.openxmlformats.org/officeDocument/2006/relationships/image" Target="../media/image15.svg"/><Relationship Id="rId10" Type="http://schemas.openxmlformats.org/officeDocument/2006/relationships/image" Target="../media/image10.png"/><Relationship Id="rId19" Type="http://schemas.openxmlformats.org/officeDocument/2006/relationships/diagramColors" Target="../diagrams/colors2.xml"/><Relationship Id="rId4" Type="http://schemas.openxmlformats.org/officeDocument/2006/relationships/diagramLayout" Target="../diagrams/layout1.xml"/><Relationship Id="rId9" Type="http://schemas.openxmlformats.org/officeDocument/2006/relationships/image" Target="../media/image9.svg"/><Relationship Id="rId14" Type="http://schemas.openxmlformats.org/officeDocument/2006/relationships/image" Target="../media/image1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hyperlink" Target="mailto:Gina.Uybungco@covered.ca.gov" TargetMode="External"/><Relationship Id="rId2" Type="http://schemas.openxmlformats.org/officeDocument/2006/relationships/diagramData" Target="../diagrams/data8.xml"/><Relationship Id="rId1" Type="http://schemas.openxmlformats.org/officeDocument/2006/relationships/slideLayout" Target="../slideLayouts/slideLayout5.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5.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diagramLayout" Target="../diagrams/layout9.xml"/><Relationship Id="rId7" Type="http://schemas.openxmlformats.org/officeDocument/2006/relationships/diagramData" Target="../diagrams/data10.xml"/><Relationship Id="rId2" Type="http://schemas.openxmlformats.org/officeDocument/2006/relationships/diagramData" Target="../diagrams/data9.xml"/><Relationship Id="rId1" Type="http://schemas.openxmlformats.org/officeDocument/2006/relationships/slideLayout" Target="../slideLayouts/slideLayout5.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0" Type="http://schemas.openxmlformats.org/officeDocument/2006/relationships/diagramColors" Target="../diagrams/colors10.xml"/><Relationship Id="rId4" Type="http://schemas.openxmlformats.org/officeDocument/2006/relationships/diagramQuickStyle" Target="../diagrams/quickStyle9.xml"/><Relationship Id="rId9" Type="http://schemas.openxmlformats.org/officeDocument/2006/relationships/diagramQuickStyle" Target="../diagrams/quickStyle10.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5.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www.cmqcc.org/news/my-birth-matters-c-section-consumer-education-campaign-launches" TargetMode="External"/><Relationship Id="rId2" Type="http://schemas.openxmlformats.org/officeDocument/2006/relationships/hyperlink" Target="mailto:Allie.Mangiaracino@covered.ca.gov" TargetMode="Externa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0" y="3007021"/>
            <a:ext cx="8686800" cy="202016"/>
          </a:xfrm>
        </p:spPr>
        <p:txBody>
          <a:bodyPr/>
          <a:lstStyle/>
          <a:p>
            <a:r>
              <a:rPr lang="en-US" dirty="0"/>
              <a:t>PLAN MANAGEMENT ADVISORY GROUP MEETING</a:t>
            </a:r>
          </a:p>
        </p:txBody>
      </p:sp>
      <p:sp>
        <p:nvSpPr>
          <p:cNvPr id="7" name="Subtitle 6"/>
          <p:cNvSpPr>
            <a:spLocks noGrp="1"/>
          </p:cNvSpPr>
          <p:nvPr>
            <p:ph type="subTitle" idx="1"/>
          </p:nvPr>
        </p:nvSpPr>
        <p:spPr>
          <a:xfrm>
            <a:off x="72483" y="3290789"/>
            <a:ext cx="8686800" cy="188087"/>
          </a:xfrm>
        </p:spPr>
        <p:txBody>
          <a:bodyPr/>
          <a:lstStyle/>
          <a:p>
            <a:r>
              <a:rPr lang="en-US" dirty="0"/>
              <a:t>August 9, 2018</a:t>
            </a:r>
          </a:p>
        </p:txBody>
      </p:sp>
    </p:spTree>
    <p:extLst>
      <p:ext uri="{BB962C8B-B14F-4D97-AF65-F5344CB8AC3E}">
        <p14:creationId xmlns:p14="http://schemas.microsoft.com/office/powerpoint/2010/main" val="37423357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8014"/>
            <a:ext cx="8686800" cy="495688"/>
          </a:xfrm>
        </p:spPr>
        <p:txBody>
          <a:bodyPr>
            <a:normAutofit/>
          </a:bodyPr>
          <a:lstStyle/>
          <a:p>
            <a:r>
              <a:rPr lang="en-US" sz="2400" dirty="0"/>
              <a:t>APPROACH TO 0E6</a:t>
            </a:r>
          </a:p>
        </p:txBody>
      </p:sp>
      <p:sp>
        <p:nvSpPr>
          <p:cNvPr id="4" name="Slide Number Placeholder 3"/>
          <p:cNvSpPr>
            <a:spLocks noGrp="1"/>
          </p:cNvSpPr>
          <p:nvPr>
            <p:ph type="sldNum" sz="quarter" idx="4"/>
          </p:nvPr>
        </p:nvSpPr>
        <p:spPr/>
        <p:txBody>
          <a:bodyPr/>
          <a:lstStyle/>
          <a:p>
            <a:fld id="{C8146628-1A01-9741-8A8B-916D51547CC7}" type="slidenum">
              <a:rPr lang="en-US" sz="1100" smtClean="0"/>
              <a:pPr/>
              <a:t>9</a:t>
            </a:fld>
            <a:endParaRPr lang="en-US" sz="1100" dirty="0"/>
          </a:p>
        </p:txBody>
      </p:sp>
      <p:sp>
        <p:nvSpPr>
          <p:cNvPr id="5" name="Text Placeholder 2">
            <a:extLst>
              <a:ext uri="{FF2B5EF4-FFF2-40B4-BE49-F238E27FC236}">
                <a16:creationId xmlns:a16="http://schemas.microsoft.com/office/drawing/2014/main" id="{660FDFFC-43CB-4FF3-A335-78C8D5222A91}"/>
              </a:ext>
            </a:extLst>
          </p:cNvPr>
          <p:cNvSpPr>
            <a:spLocks noGrp="1"/>
          </p:cNvSpPr>
          <p:nvPr>
            <p:ph type="body" sz="quarter" idx="13"/>
          </p:nvPr>
        </p:nvSpPr>
        <p:spPr>
          <a:xfrm>
            <a:off x="3177316" y="643702"/>
            <a:ext cx="5738088" cy="3678916"/>
          </a:xfrm>
        </p:spPr>
        <p:txBody>
          <a:bodyPr>
            <a:normAutofit fontScale="92500" lnSpcReduction="20000"/>
          </a:bodyPr>
          <a:lstStyle/>
          <a:p>
            <a:endParaRPr lang="en-US" dirty="0">
              <a:solidFill>
                <a:srgbClr val="FF0000"/>
              </a:solidFill>
            </a:endParaRPr>
          </a:p>
          <a:p>
            <a:pPr marL="285750" indent="-285750">
              <a:buFont typeface="Arial" panose="020B0604020202020204" pitchFamily="34" charset="0"/>
              <a:buChar char="•"/>
            </a:pPr>
            <a:r>
              <a:rPr lang="en-US" sz="2200" b="1" dirty="0">
                <a:solidFill>
                  <a:schemeClr val="tx1">
                    <a:lumMod val="50000"/>
                    <a:lumOff val="50000"/>
                  </a:schemeClr>
                </a:solidFill>
              </a:rPr>
              <a:t>Stay on message</a:t>
            </a:r>
          </a:p>
          <a:p>
            <a:r>
              <a:rPr lang="en-US" dirty="0">
                <a:solidFill>
                  <a:schemeClr val="tx1">
                    <a:lumMod val="75000"/>
                    <a:lumOff val="25000"/>
                  </a:schemeClr>
                </a:solidFill>
              </a:rPr>
              <a:t>       - </a:t>
            </a:r>
            <a:r>
              <a:rPr lang="en-US" dirty="0">
                <a:solidFill>
                  <a:schemeClr val="tx1">
                    <a:lumMod val="65000"/>
                    <a:lumOff val="35000"/>
                  </a:schemeClr>
                </a:solidFill>
              </a:rPr>
              <a:t>Power of progress</a:t>
            </a:r>
          </a:p>
          <a:p>
            <a:r>
              <a:rPr lang="en-US" dirty="0">
                <a:solidFill>
                  <a:schemeClr val="tx1">
                    <a:lumMod val="65000"/>
                    <a:lumOff val="35000"/>
                  </a:schemeClr>
                </a:solidFill>
              </a:rPr>
              <a:t>       - Worst uninsured rate in nation to &lt;4% uninsured</a:t>
            </a:r>
          </a:p>
          <a:p>
            <a:r>
              <a:rPr lang="en-US" dirty="0">
                <a:solidFill>
                  <a:schemeClr val="tx1">
                    <a:lumMod val="65000"/>
                    <a:lumOff val="35000"/>
                  </a:schemeClr>
                </a:solidFill>
              </a:rPr>
              <a:t>       - Real people stories</a:t>
            </a:r>
          </a:p>
          <a:p>
            <a:endParaRPr lang="en-US" dirty="0">
              <a:solidFill>
                <a:schemeClr val="tx1">
                  <a:lumMod val="65000"/>
                  <a:lumOff val="35000"/>
                </a:schemeClr>
              </a:solidFill>
            </a:endParaRPr>
          </a:p>
          <a:p>
            <a:pPr marL="285750" indent="-285750">
              <a:buFont typeface="Arial" panose="020B0604020202020204" pitchFamily="34" charset="0"/>
              <a:buChar char="•"/>
            </a:pPr>
            <a:r>
              <a:rPr lang="en-US" sz="2200" b="1" dirty="0">
                <a:solidFill>
                  <a:schemeClr val="tx1">
                    <a:lumMod val="50000"/>
                    <a:lumOff val="50000"/>
                  </a:schemeClr>
                </a:solidFill>
              </a:rPr>
              <a:t>Focus on what’s working</a:t>
            </a:r>
          </a:p>
          <a:p>
            <a:r>
              <a:rPr lang="en-US" dirty="0">
                <a:solidFill>
                  <a:schemeClr val="tx1">
                    <a:lumMod val="75000"/>
                    <a:lumOff val="25000"/>
                  </a:schemeClr>
                </a:solidFill>
              </a:rPr>
              <a:t>      - </a:t>
            </a:r>
            <a:r>
              <a:rPr lang="en-US" dirty="0">
                <a:solidFill>
                  <a:schemeClr val="tx1">
                    <a:lumMod val="65000"/>
                    <a:lumOff val="35000"/>
                  </a:schemeClr>
                </a:solidFill>
              </a:rPr>
              <a:t>Strong partners and advocates</a:t>
            </a:r>
          </a:p>
          <a:p>
            <a:r>
              <a:rPr lang="en-US" dirty="0">
                <a:solidFill>
                  <a:schemeClr val="tx1">
                    <a:lumMod val="65000"/>
                    <a:lumOff val="35000"/>
                  </a:schemeClr>
                </a:solidFill>
              </a:rPr>
              <a:t>      - In-person assistance</a:t>
            </a:r>
          </a:p>
          <a:p>
            <a:r>
              <a:rPr lang="en-US" dirty="0">
                <a:solidFill>
                  <a:schemeClr val="tx1">
                    <a:lumMod val="65000"/>
                    <a:lumOff val="35000"/>
                  </a:schemeClr>
                </a:solidFill>
              </a:rPr>
              <a:t>      - Storefront program</a:t>
            </a:r>
          </a:p>
          <a:p>
            <a:r>
              <a:rPr lang="en-US" dirty="0">
                <a:solidFill>
                  <a:schemeClr val="tx1">
                    <a:lumMod val="65000"/>
                    <a:lumOff val="35000"/>
                  </a:schemeClr>
                </a:solidFill>
              </a:rPr>
              <a:t>      - Help On Demand</a:t>
            </a:r>
          </a:p>
          <a:p>
            <a:endParaRPr lang="en-US" dirty="0">
              <a:solidFill>
                <a:schemeClr val="tx1">
                  <a:lumMod val="75000"/>
                  <a:lumOff val="25000"/>
                </a:schemeClr>
              </a:solidFill>
            </a:endParaRPr>
          </a:p>
          <a:p>
            <a:pPr marL="285750" indent="-285750">
              <a:buFont typeface="Arial" panose="020B0604020202020204" pitchFamily="34" charset="0"/>
              <a:buChar char="•"/>
            </a:pPr>
            <a:r>
              <a:rPr lang="en-US" sz="2200" b="1" dirty="0">
                <a:solidFill>
                  <a:schemeClr val="tx1">
                    <a:lumMod val="50000"/>
                    <a:lumOff val="50000"/>
                  </a:schemeClr>
                </a:solidFill>
              </a:rPr>
              <a:t>Innovate &amp; Improve</a:t>
            </a:r>
          </a:p>
          <a:p>
            <a:r>
              <a:rPr lang="en-US" dirty="0">
                <a:solidFill>
                  <a:schemeClr val="tx1">
                    <a:lumMod val="75000"/>
                    <a:lumOff val="25000"/>
                  </a:schemeClr>
                </a:solidFill>
              </a:rPr>
              <a:t>      - </a:t>
            </a:r>
            <a:r>
              <a:rPr lang="en-US" dirty="0" err="1">
                <a:solidFill>
                  <a:schemeClr val="tx1">
                    <a:lumMod val="65000"/>
                    <a:lumOff val="35000"/>
                  </a:schemeClr>
                </a:solidFill>
              </a:rPr>
              <a:t>CalHEERS</a:t>
            </a:r>
            <a:r>
              <a:rPr lang="en-US" dirty="0">
                <a:solidFill>
                  <a:schemeClr val="tx1">
                    <a:lumMod val="65000"/>
                    <a:lumOff val="35000"/>
                  </a:schemeClr>
                </a:solidFill>
              </a:rPr>
              <a:t> enhancements</a:t>
            </a:r>
          </a:p>
          <a:p>
            <a:r>
              <a:rPr lang="en-US" dirty="0">
                <a:solidFill>
                  <a:schemeClr val="tx1">
                    <a:lumMod val="65000"/>
                    <a:lumOff val="35000"/>
                  </a:schemeClr>
                </a:solidFill>
              </a:rPr>
              <a:t>      - Pilot programs</a:t>
            </a:r>
          </a:p>
          <a:p>
            <a:r>
              <a:rPr lang="en-US" dirty="0">
                <a:solidFill>
                  <a:schemeClr val="tx1">
                    <a:lumMod val="65000"/>
                    <a:lumOff val="35000"/>
                  </a:schemeClr>
                </a:solidFill>
              </a:rPr>
              <a:t>      - </a:t>
            </a:r>
            <a:r>
              <a:rPr lang="en-US" dirty="0" err="1">
                <a:solidFill>
                  <a:schemeClr val="tx1">
                    <a:lumMod val="65000"/>
                    <a:lumOff val="35000"/>
                  </a:schemeClr>
                </a:solidFill>
              </a:rPr>
              <a:t>Medi</a:t>
            </a:r>
            <a:r>
              <a:rPr lang="en-US" dirty="0">
                <a:solidFill>
                  <a:schemeClr val="tx1">
                    <a:lumMod val="65000"/>
                    <a:lumOff val="35000"/>
                  </a:schemeClr>
                </a:solidFill>
              </a:rPr>
              <a:t>-Cal to Covered.CA process improvement</a:t>
            </a:r>
          </a:p>
        </p:txBody>
      </p:sp>
      <p:sp>
        <p:nvSpPr>
          <p:cNvPr id="3" name="TextBox 2">
            <a:extLst>
              <a:ext uri="{FF2B5EF4-FFF2-40B4-BE49-F238E27FC236}">
                <a16:creationId xmlns:a16="http://schemas.microsoft.com/office/drawing/2014/main" id="{984FBCDC-1118-4EF3-ADA9-48B3379EEACB}"/>
              </a:ext>
            </a:extLst>
          </p:cNvPr>
          <p:cNvSpPr txBox="1"/>
          <p:nvPr/>
        </p:nvSpPr>
        <p:spPr>
          <a:xfrm>
            <a:off x="743017" y="1236664"/>
            <a:ext cx="1792874" cy="830997"/>
          </a:xfrm>
          <a:prstGeom prst="rect">
            <a:avLst/>
          </a:prstGeom>
          <a:noFill/>
        </p:spPr>
        <p:txBody>
          <a:bodyPr wrap="square" rtlCol="0">
            <a:spAutoFit/>
          </a:bodyPr>
          <a:lstStyle/>
          <a:p>
            <a:r>
              <a:rPr lang="en-US" sz="4800" b="1" dirty="0">
                <a:solidFill>
                  <a:srgbClr val="19B9CA"/>
                </a:solidFill>
                <a:latin typeface="Arial" panose="020B0604020202020204" pitchFamily="34" charset="0"/>
                <a:cs typeface="Arial" panose="020B0604020202020204" pitchFamily="34" charset="0"/>
              </a:rPr>
              <a:t>46%</a:t>
            </a:r>
          </a:p>
        </p:txBody>
      </p:sp>
      <p:sp>
        <p:nvSpPr>
          <p:cNvPr id="7" name="TextBox 6">
            <a:extLst>
              <a:ext uri="{FF2B5EF4-FFF2-40B4-BE49-F238E27FC236}">
                <a16:creationId xmlns:a16="http://schemas.microsoft.com/office/drawing/2014/main" id="{8EEB54D8-6AC0-404C-91A7-051C23143EE7}"/>
              </a:ext>
            </a:extLst>
          </p:cNvPr>
          <p:cNvSpPr txBox="1"/>
          <p:nvPr/>
        </p:nvSpPr>
        <p:spPr>
          <a:xfrm>
            <a:off x="803563" y="1942144"/>
            <a:ext cx="1671782" cy="1200329"/>
          </a:xfrm>
          <a:prstGeom prst="rect">
            <a:avLst/>
          </a:prstGeom>
          <a:noFill/>
        </p:spPr>
        <p:txBody>
          <a:bodyPr wrap="square" rtlCol="0">
            <a:spAutoFit/>
          </a:bodyPr>
          <a:lstStyle/>
          <a:p>
            <a:r>
              <a:rPr lang="en-US" dirty="0">
                <a:solidFill>
                  <a:schemeClr val="tx1">
                    <a:lumMod val="65000"/>
                    <a:lumOff val="35000"/>
                  </a:schemeClr>
                </a:solidFill>
                <a:latin typeface="Arial" panose="020B0604020202020204" pitchFamily="34" charset="0"/>
                <a:cs typeface="Arial" panose="020B0604020202020204" pitchFamily="34" charset="0"/>
              </a:rPr>
              <a:t>of consumers enrolled with in-person assister</a:t>
            </a:r>
          </a:p>
        </p:txBody>
      </p:sp>
    </p:spTree>
    <p:extLst>
      <p:ext uri="{BB962C8B-B14F-4D97-AF65-F5344CB8AC3E}">
        <p14:creationId xmlns:p14="http://schemas.microsoft.com/office/powerpoint/2010/main" val="3813530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3826" y="189026"/>
            <a:ext cx="8686800" cy="495688"/>
          </a:xfrm>
        </p:spPr>
        <p:txBody>
          <a:bodyPr>
            <a:normAutofit/>
          </a:bodyPr>
          <a:lstStyle/>
          <a:p>
            <a:r>
              <a:rPr lang="en-US" sz="2200" dirty="0"/>
              <a:t>PLAN MANAGEMENT UPDATES</a:t>
            </a:r>
          </a:p>
        </p:txBody>
      </p:sp>
      <p:sp>
        <p:nvSpPr>
          <p:cNvPr id="4" name="Slide Number Placeholder 3"/>
          <p:cNvSpPr>
            <a:spLocks noGrp="1"/>
          </p:cNvSpPr>
          <p:nvPr>
            <p:ph type="sldNum" sz="quarter" idx="4"/>
          </p:nvPr>
        </p:nvSpPr>
        <p:spPr/>
        <p:txBody>
          <a:bodyPr/>
          <a:lstStyle/>
          <a:p>
            <a:fld id="{C8146628-1A01-9741-8A8B-916D51547CC7}" type="slidenum">
              <a:rPr lang="en-US" sz="1100" smtClean="0"/>
              <a:pPr/>
              <a:t>10</a:t>
            </a:fld>
            <a:endParaRPr lang="en-US" sz="1100" dirty="0"/>
          </a:p>
        </p:txBody>
      </p:sp>
      <p:sp>
        <p:nvSpPr>
          <p:cNvPr id="5" name="Text Placeholder 2">
            <a:extLst>
              <a:ext uri="{FF2B5EF4-FFF2-40B4-BE49-F238E27FC236}">
                <a16:creationId xmlns:a16="http://schemas.microsoft.com/office/drawing/2014/main" id="{660FDFFC-43CB-4FF3-A335-78C8D5222A91}"/>
              </a:ext>
            </a:extLst>
          </p:cNvPr>
          <p:cNvSpPr>
            <a:spLocks noGrp="1"/>
          </p:cNvSpPr>
          <p:nvPr>
            <p:ph type="body" sz="quarter" idx="13"/>
          </p:nvPr>
        </p:nvSpPr>
        <p:spPr>
          <a:xfrm>
            <a:off x="228603" y="966103"/>
            <a:ext cx="8687108" cy="3805958"/>
          </a:xfrm>
        </p:spPr>
        <p:txBody>
          <a:bodyPr/>
          <a:lstStyle/>
          <a:p>
            <a:pPr marL="285750" indent="-285750">
              <a:buFont typeface="Arial" panose="020B0604020202020204" pitchFamily="34" charset="0"/>
              <a:buChar char="•"/>
            </a:pPr>
            <a:r>
              <a:rPr lang="en-US" dirty="0"/>
              <a:t>New Deputy Director: Jan Falzarano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New Health Equity Officer: Taylor Priestley </a:t>
            </a:r>
          </a:p>
          <a:p>
            <a:pPr marL="285750" indent="-285750">
              <a:buFont typeface="Arial" panose="020B0604020202020204" pitchFamily="34" charset="0"/>
              <a:buChar char="•"/>
            </a:pPr>
            <a:endParaRPr lang="en-US" dirty="0"/>
          </a:p>
          <a:p>
            <a:pPr marL="842949" lvl="1" indent="-285750">
              <a:buFont typeface="Arial" panose="020B0604020202020204" pitchFamily="34" charset="0"/>
              <a:buChar char="•"/>
            </a:pPr>
            <a:r>
              <a:rPr lang="en-US" sz="1600" dirty="0"/>
              <a:t>Will oversee a new unit focused on Quality, Population Health and Health Equity, Population Care. (Formerly “Quality Team” but being expanded based on Plan Management strategic direction.)</a:t>
            </a:r>
          </a:p>
          <a:p>
            <a:pPr marL="842949" lvl="1" indent="-285750">
              <a:buFont typeface="Arial" panose="020B0604020202020204" pitchFamily="34" charset="0"/>
              <a:buChar char="•"/>
            </a:pPr>
            <a:endParaRPr lang="en-US" sz="1600" dirty="0"/>
          </a:p>
          <a:p>
            <a:pPr marL="842949" lvl="1" indent="-285750">
              <a:buFont typeface="Arial" panose="020B0604020202020204" pitchFamily="34" charset="0"/>
              <a:buChar char="•"/>
            </a:pPr>
            <a:r>
              <a:rPr lang="en-US" sz="1600" dirty="0"/>
              <a:t>This team will ensure health equity perspective and priorities to all elements of quality improvement and delivery system reform agenda </a:t>
            </a:r>
          </a:p>
          <a:p>
            <a:pPr lvl="1" indent="0">
              <a:buNone/>
            </a:pPr>
            <a:endParaRPr lang="en-US" sz="1600" dirty="0"/>
          </a:p>
        </p:txBody>
      </p:sp>
    </p:spTree>
    <p:extLst>
      <p:ext uri="{BB962C8B-B14F-4D97-AF65-F5344CB8AC3E}">
        <p14:creationId xmlns:p14="http://schemas.microsoft.com/office/powerpoint/2010/main" val="573685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C8146628-1A01-9741-8A8B-916D51547CC7}" type="slidenum">
              <a:rPr lang="en-US" sz="1100" smtClean="0"/>
              <a:pPr/>
              <a:t>11</a:t>
            </a:fld>
            <a:endParaRPr lang="en-US" sz="1100" dirty="0"/>
          </a:p>
        </p:txBody>
      </p:sp>
      <p:sp>
        <p:nvSpPr>
          <p:cNvPr id="13" name="Title 1">
            <a:extLst>
              <a:ext uri="{FF2B5EF4-FFF2-40B4-BE49-F238E27FC236}">
                <a16:creationId xmlns:a16="http://schemas.microsoft.com/office/drawing/2014/main" id="{3C140DF3-6372-4DA8-9B0F-5B3DB36080E8}"/>
              </a:ext>
            </a:extLst>
          </p:cNvPr>
          <p:cNvSpPr>
            <a:spLocks noGrp="1"/>
          </p:cNvSpPr>
          <p:nvPr>
            <p:ph type="title"/>
          </p:nvPr>
        </p:nvSpPr>
        <p:spPr>
          <a:xfrm>
            <a:off x="108806" y="110033"/>
            <a:ext cx="8686800" cy="495688"/>
          </a:xfrm>
        </p:spPr>
        <p:txBody>
          <a:bodyPr>
            <a:normAutofit/>
          </a:bodyPr>
          <a:lstStyle/>
          <a:p>
            <a:r>
              <a:rPr lang="en-US" sz="2200" dirty="0"/>
              <a:t>PLAN MANAGEMENT: CURRENT STRUCTURE</a:t>
            </a:r>
          </a:p>
        </p:txBody>
      </p:sp>
      <p:sp>
        <p:nvSpPr>
          <p:cNvPr id="2" name="Rectangle 1">
            <a:extLst>
              <a:ext uri="{FF2B5EF4-FFF2-40B4-BE49-F238E27FC236}">
                <a16:creationId xmlns:a16="http://schemas.microsoft.com/office/drawing/2014/main" id="{410C4224-0A2E-4930-827B-A770DBA3A9D2}"/>
              </a:ext>
            </a:extLst>
          </p:cNvPr>
          <p:cNvSpPr/>
          <p:nvPr/>
        </p:nvSpPr>
        <p:spPr>
          <a:xfrm>
            <a:off x="3213459" y="754777"/>
            <a:ext cx="2042927" cy="9925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100" b="1" dirty="0">
                <a:solidFill>
                  <a:prstClr val="white"/>
                </a:solidFill>
                <a:cs typeface="Arial" panose="020B0604020202020204" pitchFamily="34" charset="0"/>
              </a:rPr>
              <a:t>James DeBenedetti </a:t>
            </a:r>
          </a:p>
          <a:p>
            <a:pPr lvl="0" algn="ctr"/>
            <a:r>
              <a:rPr lang="en-US" sz="1100" b="1" dirty="0">
                <a:solidFill>
                  <a:prstClr val="white"/>
                </a:solidFill>
                <a:cs typeface="Arial" panose="020B0604020202020204" pitchFamily="34" charset="0"/>
              </a:rPr>
              <a:t>Director</a:t>
            </a:r>
          </a:p>
          <a:p>
            <a:pPr lvl="0" algn="ctr"/>
            <a:endParaRPr lang="en-US" sz="1100" b="1" dirty="0">
              <a:solidFill>
                <a:prstClr val="white"/>
              </a:solidFill>
              <a:cs typeface="Arial" panose="020B0604020202020204" pitchFamily="34" charset="0"/>
            </a:endParaRPr>
          </a:p>
          <a:p>
            <a:pPr lvl="0" algn="ctr"/>
            <a:r>
              <a:rPr lang="en-US" sz="1100" b="1" dirty="0">
                <a:solidFill>
                  <a:prstClr val="white"/>
                </a:solidFill>
                <a:cs typeface="Arial" panose="020B0604020202020204" pitchFamily="34" charset="0"/>
              </a:rPr>
              <a:t>Jan Falzarano</a:t>
            </a:r>
          </a:p>
          <a:p>
            <a:pPr lvl="0" algn="ctr"/>
            <a:r>
              <a:rPr lang="en-US" sz="1100" b="1" dirty="0">
                <a:solidFill>
                  <a:prstClr val="white"/>
                </a:solidFill>
                <a:cs typeface="Arial" panose="020B0604020202020204" pitchFamily="34" charset="0"/>
              </a:rPr>
              <a:t>Deputy Director</a:t>
            </a:r>
          </a:p>
        </p:txBody>
      </p:sp>
      <p:sp>
        <p:nvSpPr>
          <p:cNvPr id="14" name="Rectangle 13">
            <a:extLst>
              <a:ext uri="{FF2B5EF4-FFF2-40B4-BE49-F238E27FC236}">
                <a16:creationId xmlns:a16="http://schemas.microsoft.com/office/drawing/2014/main" id="{6A5B7D83-C820-49A2-8294-7A8861648C95}"/>
              </a:ext>
            </a:extLst>
          </p:cNvPr>
          <p:cNvSpPr/>
          <p:nvPr/>
        </p:nvSpPr>
        <p:spPr>
          <a:xfrm>
            <a:off x="5711460" y="1085637"/>
            <a:ext cx="2042927" cy="6617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t>Lance Lang</a:t>
            </a:r>
          </a:p>
          <a:p>
            <a:pPr algn="ctr"/>
            <a:r>
              <a:rPr lang="en-US" sz="1100" b="1" dirty="0"/>
              <a:t>Chief Medical Officer</a:t>
            </a:r>
          </a:p>
        </p:txBody>
      </p:sp>
      <p:sp>
        <p:nvSpPr>
          <p:cNvPr id="15" name="Rectangle 14">
            <a:extLst>
              <a:ext uri="{FF2B5EF4-FFF2-40B4-BE49-F238E27FC236}">
                <a16:creationId xmlns:a16="http://schemas.microsoft.com/office/drawing/2014/main" id="{B677F432-24AE-41EF-8A05-2F86090EA025}"/>
              </a:ext>
            </a:extLst>
          </p:cNvPr>
          <p:cNvSpPr/>
          <p:nvPr/>
        </p:nvSpPr>
        <p:spPr>
          <a:xfrm>
            <a:off x="4374331" y="2007260"/>
            <a:ext cx="2374404" cy="6490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u="sng" dirty="0"/>
              <a:t>Population Care</a:t>
            </a:r>
            <a:endParaRPr lang="en-US" sz="1100" b="1" dirty="0"/>
          </a:p>
          <a:p>
            <a:pPr algn="ctr"/>
            <a:r>
              <a:rPr lang="en-US" sz="1100" b="1" dirty="0"/>
              <a:t>Taylor Priestley</a:t>
            </a:r>
          </a:p>
          <a:p>
            <a:pPr algn="ctr"/>
            <a:r>
              <a:rPr lang="en-US" sz="1100" b="1" dirty="0"/>
              <a:t>Health Equity Officer</a:t>
            </a:r>
          </a:p>
        </p:txBody>
      </p:sp>
      <p:sp>
        <p:nvSpPr>
          <p:cNvPr id="6" name="Rectangle 5">
            <a:extLst>
              <a:ext uri="{FF2B5EF4-FFF2-40B4-BE49-F238E27FC236}">
                <a16:creationId xmlns:a16="http://schemas.microsoft.com/office/drawing/2014/main" id="{FD541B29-571F-46E7-B163-A04E00C28C01}"/>
              </a:ext>
            </a:extLst>
          </p:cNvPr>
          <p:cNvSpPr/>
          <p:nvPr/>
        </p:nvSpPr>
        <p:spPr>
          <a:xfrm>
            <a:off x="2294532" y="1977632"/>
            <a:ext cx="1837853" cy="6797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100" b="1" u="sng" dirty="0">
                <a:solidFill>
                  <a:prstClr val="white"/>
                </a:solidFill>
              </a:rPr>
              <a:t>Contracts</a:t>
            </a:r>
          </a:p>
          <a:p>
            <a:pPr lvl="0" algn="ctr"/>
            <a:r>
              <a:rPr lang="en-US" sz="1100" b="1" dirty="0">
                <a:solidFill>
                  <a:prstClr val="white"/>
                </a:solidFill>
              </a:rPr>
              <a:t>Elise Dickinson</a:t>
            </a:r>
          </a:p>
          <a:p>
            <a:pPr lvl="0" algn="ctr"/>
            <a:r>
              <a:rPr lang="en-US" sz="1100" b="1" dirty="0">
                <a:solidFill>
                  <a:prstClr val="white"/>
                </a:solidFill>
              </a:rPr>
              <a:t>Manager</a:t>
            </a:r>
          </a:p>
        </p:txBody>
      </p:sp>
      <p:sp>
        <p:nvSpPr>
          <p:cNvPr id="18" name="Rectangle 17">
            <a:extLst>
              <a:ext uri="{FF2B5EF4-FFF2-40B4-BE49-F238E27FC236}">
                <a16:creationId xmlns:a16="http://schemas.microsoft.com/office/drawing/2014/main" id="{8D8B48E1-DF2E-43CE-9D7D-2852818F75C0}"/>
              </a:ext>
            </a:extLst>
          </p:cNvPr>
          <p:cNvSpPr/>
          <p:nvPr/>
        </p:nvSpPr>
        <p:spPr>
          <a:xfrm>
            <a:off x="6990681" y="2026516"/>
            <a:ext cx="1837853" cy="6490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u="sng" dirty="0"/>
              <a:t>Analytics and Informatics</a:t>
            </a:r>
          </a:p>
          <a:p>
            <a:pPr algn="ctr"/>
            <a:r>
              <a:rPr lang="en-US" sz="1100" b="1" dirty="0"/>
              <a:t>Kristi Downer </a:t>
            </a:r>
          </a:p>
          <a:p>
            <a:pPr algn="ctr"/>
            <a:r>
              <a:rPr lang="en-US" sz="1100" b="1" dirty="0"/>
              <a:t>Interim Lead</a:t>
            </a:r>
          </a:p>
        </p:txBody>
      </p:sp>
      <p:sp>
        <p:nvSpPr>
          <p:cNvPr id="19" name="Rectangle 18">
            <a:extLst>
              <a:ext uri="{FF2B5EF4-FFF2-40B4-BE49-F238E27FC236}">
                <a16:creationId xmlns:a16="http://schemas.microsoft.com/office/drawing/2014/main" id="{E4268C33-C37D-466D-B42B-9398662A8279}"/>
              </a:ext>
            </a:extLst>
          </p:cNvPr>
          <p:cNvSpPr/>
          <p:nvPr/>
        </p:nvSpPr>
        <p:spPr>
          <a:xfrm>
            <a:off x="214733" y="1977632"/>
            <a:ext cx="1837853" cy="6797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u="sng" dirty="0"/>
              <a:t>Issuer Engagement </a:t>
            </a:r>
          </a:p>
          <a:p>
            <a:pPr algn="ctr"/>
            <a:r>
              <a:rPr lang="en-US" sz="1100" b="1" dirty="0"/>
              <a:t>Pam Power</a:t>
            </a:r>
          </a:p>
          <a:p>
            <a:pPr algn="ctr"/>
            <a:r>
              <a:rPr lang="en-US" sz="1100" b="1" dirty="0"/>
              <a:t>Manager</a:t>
            </a:r>
          </a:p>
        </p:txBody>
      </p:sp>
      <p:sp>
        <p:nvSpPr>
          <p:cNvPr id="3" name="Rectangle 2">
            <a:extLst>
              <a:ext uri="{FF2B5EF4-FFF2-40B4-BE49-F238E27FC236}">
                <a16:creationId xmlns:a16="http://schemas.microsoft.com/office/drawing/2014/main" id="{DA676EAF-08AD-47A1-8E44-048455B5B627}"/>
              </a:ext>
            </a:extLst>
          </p:cNvPr>
          <p:cNvSpPr/>
          <p:nvPr/>
        </p:nvSpPr>
        <p:spPr>
          <a:xfrm>
            <a:off x="6748735" y="2833866"/>
            <a:ext cx="2266688" cy="1477328"/>
          </a:xfrm>
          <a:prstGeom prst="rect">
            <a:avLst/>
          </a:prstGeom>
        </p:spPr>
        <p:txBody>
          <a:bodyPr wrap="square">
            <a:spAutoFit/>
          </a:bodyPr>
          <a:lstStyle/>
          <a:p>
            <a:pPr marL="342900" marR="0" lvl="0" indent="-342900">
              <a:spcBef>
                <a:spcPts val="0"/>
              </a:spcBef>
              <a:spcAft>
                <a:spcPts val="0"/>
              </a:spcAft>
              <a:buFont typeface="Symbol" panose="05050102010706020507" pitchFamily="18" charset="2"/>
              <a:buChar char=""/>
            </a:pPr>
            <a:r>
              <a:rPr lang="en-US" sz="1000" dirty="0">
                <a:latin typeface="Calibri" panose="020F0502020204030204" pitchFamily="34" charset="0"/>
                <a:ea typeface="Times New Roman" panose="02020603050405020304" pitchFamily="18" charset="0"/>
              </a:rPr>
              <a:t>Assess and analyze health and dental plan data including premiums, service area, enrollment, networks and provider directory.</a:t>
            </a:r>
          </a:p>
          <a:p>
            <a:pPr marL="342900" marR="0" lvl="0" indent="-342900">
              <a:spcBef>
                <a:spcPts val="0"/>
              </a:spcBef>
              <a:spcAft>
                <a:spcPts val="0"/>
              </a:spcAft>
              <a:buFont typeface="Symbol" panose="05050102010706020507" pitchFamily="18" charset="2"/>
              <a:buChar char=""/>
            </a:pPr>
            <a:r>
              <a:rPr lang="en-US" sz="1000" dirty="0">
                <a:latin typeface="Calibri" panose="020F0502020204030204" pitchFamily="34" charset="0"/>
                <a:ea typeface="Times New Roman" panose="02020603050405020304" pitchFamily="18" charset="0"/>
              </a:rPr>
              <a:t>Benefit design development.</a:t>
            </a:r>
          </a:p>
          <a:p>
            <a:pPr marL="342900" marR="0" lvl="0" indent="-342900">
              <a:spcBef>
                <a:spcPts val="0"/>
              </a:spcBef>
              <a:spcAft>
                <a:spcPts val="0"/>
              </a:spcAft>
              <a:buFont typeface="Symbol" panose="05050102010706020507" pitchFamily="18" charset="2"/>
              <a:buChar char=""/>
            </a:pPr>
            <a:r>
              <a:rPr lang="en-US" sz="1000" dirty="0">
                <a:latin typeface="Calibri" panose="020F0502020204030204" pitchFamily="34" charset="0"/>
                <a:ea typeface="Calibri" panose="020F0502020204030204" pitchFamily="34" charset="0"/>
              </a:rPr>
              <a:t>Market research and comparison of benefit designs, pricing, and enrollment. </a:t>
            </a:r>
          </a:p>
        </p:txBody>
      </p:sp>
      <p:sp>
        <p:nvSpPr>
          <p:cNvPr id="7" name="Rectangle 6">
            <a:extLst>
              <a:ext uri="{FF2B5EF4-FFF2-40B4-BE49-F238E27FC236}">
                <a16:creationId xmlns:a16="http://schemas.microsoft.com/office/drawing/2014/main" id="{6E5C08B2-78E7-419F-A823-79B114DC35E0}"/>
              </a:ext>
            </a:extLst>
          </p:cNvPr>
          <p:cNvSpPr/>
          <p:nvPr/>
        </p:nvSpPr>
        <p:spPr>
          <a:xfrm>
            <a:off x="191916" y="2743497"/>
            <a:ext cx="1837853" cy="1785104"/>
          </a:xfrm>
          <a:prstGeom prst="rect">
            <a:avLst/>
          </a:prstGeom>
        </p:spPr>
        <p:txBody>
          <a:bodyPr wrap="square">
            <a:spAutoFit/>
          </a:bodyPr>
          <a:lstStyle/>
          <a:p>
            <a:pPr marL="171450" indent="-171450">
              <a:buFont typeface="Arial" panose="020B0604020202020204" pitchFamily="34" charset="0"/>
              <a:buChar char="•"/>
            </a:pPr>
            <a:r>
              <a:rPr lang="en-US" sz="1000" dirty="0">
                <a:latin typeface="Calibri" panose="020F0502020204030204" pitchFamily="34" charset="0"/>
                <a:ea typeface="Calibri" panose="020F0502020204030204" pitchFamily="34" charset="0"/>
              </a:rPr>
              <a:t>Plan Managers are liaisons between Covered California and health and dental plan issuers, ensuring daily formal and informal communication and problem solving.</a:t>
            </a:r>
          </a:p>
          <a:p>
            <a:pPr marL="171450" indent="-171450">
              <a:buFont typeface="Arial" panose="020B0604020202020204" pitchFamily="34" charset="0"/>
              <a:buChar char="•"/>
            </a:pPr>
            <a:r>
              <a:rPr lang="en-US" sz="1000" dirty="0"/>
              <a:t>Coordinate with other divisions, agencies and organizations related to health plan issue resolution.</a:t>
            </a:r>
            <a:endParaRPr lang="en-US" sz="1000" dirty="0">
              <a:effectLst/>
              <a:latin typeface="Calibri" panose="020F0502020204030204" pitchFamily="34" charset="0"/>
              <a:ea typeface="Calibri" panose="020F0502020204030204" pitchFamily="34" charset="0"/>
            </a:endParaRPr>
          </a:p>
        </p:txBody>
      </p:sp>
      <p:sp>
        <p:nvSpPr>
          <p:cNvPr id="16" name="Rectangle 15">
            <a:extLst>
              <a:ext uri="{FF2B5EF4-FFF2-40B4-BE49-F238E27FC236}">
                <a16:creationId xmlns:a16="http://schemas.microsoft.com/office/drawing/2014/main" id="{CA4A245C-E671-440B-AC41-4C5953F8CBE9}"/>
              </a:ext>
            </a:extLst>
          </p:cNvPr>
          <p:cNvSpPr/>
          <p:nvPr/>
        </p:nvSpPr>
        <p:spPr>
          <a:xfrm>
            <a:off x="4374331" y="2833866"/>
            <a:ext cx="2296530" cy="1938992"/>
          </a:xfrm>
          <a:prstGeom prst="rect">
            <a:avLst/>
          </a:prstGeom>
        </p:spPr>
        <p:txBody>
          <a:bodyPr wrap="square">
            <a:spAutoFit/>
          </a:bodyPr>
          <a:lstStyle/>
          <a:p>
            <a:pPr marL="342900" marR="0" lvl="0" indent="-342900">
              <a:spcBef>
                <a:spcPts val="0"/>
              </a:spcBef>
              <a:spcAft>
                <a:spcPts val="0"/>
              </a:spcAft>
              <a:buFont typeface="Symbol" panose="05050102010706020507" pitchFamily="18" charset="2"/>
              <a:buChar char=""/>
            </a:pPr>
            <a:r>
              <a:rPr lang="en-US" sz="1000" dirty="0">
                <a:latin typeface="Calibri" panose="020F0502020204030204" pitchFamily="34" charset="0"/>
                <a:ea typeface="Times New Roman" panose="02020603050405020304" pitchFamily="18" charset="0"/>
              </a:rPr>
              <a:t>Attachment 7 &amp; Quality Improvement Strategy (QIS), and other quality-related work.</a:t>
            </a:r>
          </a:p>
          <a:p>
            <a:pPr marL="342900" marR="0" lvl="0" indent="-342900">
              <a:spcBef>
                <a:spcPts val="0"/>
              </a:spcBef>
              <a:spcAft>
                <a:spcPts val="0"/>
              </a:spcAft>
              <a:buFont typeface="Symbol" panose="05050102010706020507" pitchFamily="18" charset="2"/>
              <a:buChar char=""/>
            </a:pPr>
            <a:r>
              <a:rPr lang="en-US" sz="1000" dirty="0">
                <a:latin typeface="Calibri" panose="020F0502020204030204" pitchFamily="34" charset="0"/>
                <a:ea typeface="Calibri" panose="020F0502020204030204" pitchFamily="34" charset="0"/>
              </a:rPr>
              <a:t>Health Equity (will be infused into new work agenda).</a:t>
            </a:r>
          </a:p>
          <a:p>
            <a:pPr marL="342900" marR="0" lvl="0" indent="-342900">
              <a:spcBef>
                <a:spcPts val="0"/>
              </a:spcBef>
              <a:spcAft>
                <a:spcPts val="0"/>
              </a:spcAft>
              <a:buFont typeface="Symbol" panose="05050102010706020507" pitchFamily="18" charset="2"/>
              <a:buChar char=""/>
            </a:pPr>
            <a:r>
              <a:rPr lang="en-US" sz="1000" dirty="0">
                <a:latin typeface="Calibri" panose="020F0502020204030204" pitchFamily="34" charset="0"/>
                <a:ea typeface="Times New Roman" panose="02020603050405020304" pitchFamily="18" charset="0"/>
              </a:rPr>
              <a:t>Consumer decision making tools (i.e. provider directory).</a:t>
            </a:r>
          </a:p>
          <a:p>
            <a:pPr marL="342900" marR="0" lvl="0" indent="-342900">
              <a:spcBef>
                <a:spcPts val="0"/>
              </a:spcBef>
              <a:spcAft>
                <a:spcPts val="0"/>
              </a:spcAft>
              <a:buFont typeface="Symbol" panose="05050102010706020507" pitchFamily="18" charset="2"/>
              <a:buChar char=""/>
            </a:pPr>
            <a:r>
              <a:rPr lang="en-US" sz="1000" dirty="0">
                <a:latin typeface="Calibri" panose="020F0502020204030204" pitchFamily="34" charset="0"/>
                <a:ea typeface="Calibri" panose="020F0502020204030204" pitchFamily="34" charset="0"/>
              </a:rPr>
              <a:t>Engagement with external organizations related to delivery system improvement and population care.</a:t>
            </a:r>
          </a:p>
          <a:p>
            <a:pPr marL="342900" marR="0" lvl="0" indent="-342900">
              <a:spcBef>
                <a:spcPts val="0"/>
              </a:spcBef>
              <a:spcAft>
                <a:spcPts val="0"/>
              </a:spcAft>
              <a:buFont typeface="Symbol" panose="05050102010706020507" pitchFamily="18" charset="2"/>
              <a:buChar char=""/>
            </a:pPr>
            <a:endParaRPr lang="en-US" sz="1000" dirty="0">
              <a:latin typeface="Calibri" panose="020F0502020204030204" pitchFamily="34" charset="0"/>
              <a:ea typeface="Calibri" panose="020F0502020204030204" pitchFamily="34" charset="0"/>
            </a:endParaRPr>
          </a:p>
        </p:txBody>
      </p:sp>
      <p:sp>
        <p:nvSpPr>
          <p:cNvPr id="17" name="Rectangle 16">
            <a:extLst>
              <a:ext uri="{FF2B5EF4-FFF2-40B4-BE49-F238E27FC236}">
                <a16:creationId xmlns:a16="http://schemas.microsoft.com/office/drawing/2014/main" id="{AF66F969-FB5B-4662-9340-7CF48A66D803}"/>
              </a:ext>
            </a:extLst>
          </p:cNvPr>
          <p:cNvSpPr/>
          <p:nvPr/>
        </p:nvSpPr>
        <p:spPr>
          <a:xfrm>
            <a:off x="2107643" y="2884166"/>
            <a:ext cx="2108448" cy="1631216"/>
          </a:xfrm>
          <a:prstGeom prst="rect">
            <a:avLst/>
          </a:prstGeom>
        </p:spPr>
        <p:txBody>
          <a:bodyPr wrap="square">
            <a:spAutoFit/>
          </a:bodyPr>
          <a:lstStyle/>
          <a:p>
            <a:pPr marL="342900" marR="0" lvl="0" indent="-342900">
              <a:spcBef>
                <a:spcPts val="0"/>
              </a:spcBef>
              <a:spcAft>
                <a:spcPts val="0"/>
              </a:spcAft>
              <a:buFont typeface="Symbol" panose="05050102010706020507" pitchFamily="18" charset="2"/>
              <a:buChar char=""/>
            </a:pPr>
            <a:r>
              <a:rPr lang="en-US" sz="1000" dirty="0">
                <a:latin typeface="Calibri" panose="020F0502020204030204" pitchFamily="34" charset="0"/>
                <a:ea typeface="Calibri" panose="020F0502020204030204" pitchFamily="34" charset="0"/>
              </a:rPr>
              <a:t>Health and dental issuer contract management for individual and CCSB markets. </a:t>
            </a:r>
          </a:p>
          <a:p>
            <a:pPr marL="342900" marR="0" lvl="0" indent="-342900">
              <a:spcBef>
                <a:spcPts val="0"/>
              </a:spcBef>
              <a:spcAft>
                <a:spcPts val="0"/>
              </a:spcAft>
              <a:buFont typeface="Symbol" panose="05050102010706020507" pitchFamily="18" charset="2"/>
              <a:buChar char=""/>
            </a:pPr>
            <a:r>
              <a:rPr lang="en-US" sz="1000" dirty="0">
                <a:latin typeface="Calibri" panose="020F0502020204030204" pitchFamily="34" charset="0"/>
                <a:ea typeface="Calibri" panose="020F0502020204030204" pitchFamily="34" charset="0"/>
              </a:rPr>
              <a:t>Certification Management for QHP and QDP, Individual and CCSB markets.</a:t>
            </a:r>
          </a:p>
          <a:p>
            <a:pPr marL="342900" indent="-342900">
              <a:buFont typeface="Symbol" panose="05050102010706020507" pitchFamily="18" charset="2"/>
              <a:buChar char=""/>
            </a:pPr>
            <a:r>
              <a:rPr lang="en-US" sz="1000" dirty="0">
                <a:latin typeface="Calibri" panose="020F0502020204030204" pitchFamily="34" charset="0"/>
                <a:ea typeface="Calibri" panose="020F0502020204030204" pitchFamily="34" charset="0"/>
              </a:rPr>
              <a:t>Vendor contracts.</a:t>
            </a:r>
          </a:p>
          <a:p>
            <a:pPr marL="342900" indent="-342900">
              <a:buFont typeface="Symbol" panose="05050102010706020507" pitchFamily="18" charset="2"/>
              <a:buChar char=""/>
            </a:pPr>
            <a:r>
              <a:rPr lang="en-US" sz="1000" dirty="0">
                <a:latin typeface="Calibri" panose="020F0502020204030204" pitchFamily="34" charset="0"/>
                <a:ea typeface="Calibri" panose="020F0502020204030204" pitchFamily="34" charset="0"/>
              </a:rPr>
              <a:t>Managing audit issues related to Plan Management.</a:t>
            </a:r>
          </a:p>
          <a:p>
            <a:pPr marL="342900" marR="0" lvl="0" indent="-342900">
              <a:spcBef>
                <a:spcPts val="0"/>
              </a:spcBef>
              <a:spcAft>
                <a:spcPts val="0"/>
              </a:spcAft>
              <a:buFont typeface="Symbol" panose="05050102010706020507" pitchFamily="18" charset="2"/>
              <a:buChar char=""/>
            </a:pPr>
            <a:endParaRPr lang="en-US" sz="10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631264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200" dirty="0"/>
              <a:t>PLAN MANAGEMENT UPDATES: HEALTH EQUITY </a:t>
            </a:r>
          </a:p>
        </p:txBody>
      </p:sp>
      <p:sp>
        <p:nvSpPr>
          <p:cNvPr id="3" name="Text Placeholder 2">
            <a:extLst>
              <a:ext uri="{FF2B5EF4-FFF2-40B4-BE49-F238E27FC236}">
                <a16:creationId xmlns:a16="http://schemas.microsoft.com/office/drawing/2014/main" id="{E9BA2934-22F6-4017-9549-7B1DC3E29C0E}"/>
              </a:ext>
            </a:extLst>
          </p:cNvPr>
          <p:cNvSpPr>
            <a:spLocks noGrp="1"/>
          </p:cNvSpPr>
          <p:nvPr>
            <p:ph type="body" sz="quarter" idx="13"/>
          </p:nvPr>
        </p:nvSpPr>
        <p:spPr>
          <a:xfrm>
            <a:off x="150965" y="867859"/>
            <a:ext cx="8687108" cy="3805958"/>
          </a:xfrm>
        </p:spPr>
        <p:txBody>
          <a:bodyPr/>
          <a:lstStyle/>
          <a:p>
            <a:pPr lvl="0"/>
            <a:r>
              <a:rPr lang="en-US" dirty="0"/>
              <a:t>Creating a new team combining Senior Quality Specialists and new positions dedicated to health equity and social determinants of health</a:t>
            </a:r>
          </a:p>
          <a:p>
            <a:pPr lvl="1"/>
            <a:r>
              <a:rPr lang="en-US" sz="1600" dirty="0"/>
              <a:t>Initial phase: revising existing roles and responsibilities </a:t>
            </a:r>
          </a:p>
          <a:p>
            <a:pPr lvl="1"/>
            <a:r>
              <a:rPr lang="en-US" sz="1600" dirty="0"/>
              <a:t>Future hiring for new positions based on health equity agenda </a:t>
            </a:r>
          </a:p>
          <a:p>
            <a:pPr marL="342891" lvl="1" indent="0">
              <a:buNone/>
            </a:pPr>
            <a:endParaRPr lang="en-US" sz="1600" dirty="0"/>
          </a:p>
          <a:p>
            <a:pPr lvl="0"/>
            <a:r>
              <a:rPr lang="en-US" dirty="0"/>
              <a:t>Engaging in internal and external research and discussions to draft health equity agenda strategic plan</a:t>
            </a:r>
          </a:p>
        </p:txBody>
      </p:sp>
      <p:sp>
        <p:nvSpPr>
          <p:cNvPr id="4" name="Slide Number Placeholder 3"/>
          <p:cNvSpPr>
            <a:spLocks noGrp="1"/>
          </p:cNvSpPr>
          <p:nvPr>
            <p:ph type="sldNum" sz="quarter" idx="4"/>
          </p:nvPr>
        </p:nvSpPr>
        <p:spPr/>
        <p:txBody>
          <a:bodyPr/>
          <a:lstStyle/>
          <a:p>
            <a:fld id="{C8146628-1A01-9741-8A8B-916D51547CC7}" type="slidenum">
              <a:rPr lang="en-US" sz="1100" smtClean="0"/>
              <a:pPr/>
              <a:t>12</a:t>
            </a:fld>
            <a:endParaRPr lang="en-US" sz="1100" dirty="0"/>
          </a:p>
        </p:txBody>
      </p:sp>
    </p:spTree>
    <p:extLst>
      <p:ext uri="{BB962C8B-B14F-4D97-AF65-F5344CB8AC3E}">
        <p14:creationId xmlns:p14="http://schemas.microsoft.com/office/powerpoint/2010/main" val="30141186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CFB95-8BC5-4BEC-93F0-E2259FB731DE}"/>
              </a:ext>
            </a:extLst>
          </p:cNvPr>
          <p:cNvSpPr>
            <a:spLocks noGrp="1"/>
          </p:cNvSpPr>
          <p:nvPr>
            <p:ph type="title"/>
          </p:nvPr>
        </p:nvSpPr>
        <p:spPr/>
        <p:txBody>
          <a:bodyPr>
            <a:normAutofit fontScale="90000"/>
          </a:bodyPr>
          <a:lstStyle/>
          <a:p>
            <a:r>
              <a:rPr lang="en-US" dirty="0"/>
              <a:t>DENTAL RESEARCH: PROVIDER QUALITY AND RISK ASSESSMENT</a:t>
            </a:r>
          </a:p>
        </p:txBody>
      </p:sp>
      <p:sp>
        <p:nvSpPr>
          <p:cNvPr id="3" name="Text Placeholder 2">
            <a:extLst>
              <a:ext uri="{FF2B5EF4-FFF2-40B4-BE49-F238E27FC236}">
                <a16:creationId xmlns:a16="http://schemas.microsoft.com/office/drawing/2014/main" id="{00DC71E4-9A70-40BE-A983-8E58B1FEE02E}"/>
              </a:ext>
            </a:extLst>
          </p:cNvPr>
          <p:cNvSpPr>
            <a:spLocks noGrp="1"/>
          </p:cNvSpPr>
          <p:nvPr>
            <p:ph type="body" idx="1"/>
          </p:nvPr>
        </p:nvSpPr>
        <p:spPr>
          <a:xfrm>
            <a:off x="226194" y="2772170"/>
            <a:ext cx="8686800" cy="303362"/>
          </a:xfrm>
        </p:spPr>
        <p:txBody>
          <a:bodyPr>
            <a:normAutofit/>
          </a:bodyPr>
          <a:lstStyle/>
          <a:p>
            <a:endParaRPr lang="en-US" dirty="0"/>
          </a:p>
          <a:p>
            <a:endParaRPr lang="en-US" dirty="0"/>
          </a:p>
        </p:txBody>
      </p:sp>
      <p:sp>
        <p:nvSpPr>
          <p:cNvPr id="4" name="Slide Number Placeholder 3">
            <a:extLst>
              <a:ext uri="{FF2B5EF4-FFF2-40B4-BE49-F238E27FC236}">
                <a16:creationId xmlns:a16="http://schemas.microsoft.com/office/drawing/2014/main" id="{7BBB87CC-4FC7-44B8-8758-EB6F679EEEC4}"/>
              </a:ext>
            </a:extLst>
          </p:cNvPr>
          <p:cNvSpPr>
            <a:spLocks noGrp="1"/>
          </p:cNvSpPr>
          <p:nvPr>
            <p:ph type="sldNum" sz="quarter" idx="4"/>
          </p:nvPr>
        </p:nvSpPr>
        <p:spPr/>
        <p:txBody>
          <a:bodyPr/>
          <a:lstStyle/>
          <a:p>
            <a:fld id="{C8146628-1A01-9741-8A8B-916D51547CC7}" type="slidenum">
              <a:rPr lang="en-US" sz="1200" smtClean="0"/>
              <a:pPr/>
              <a:t>13</a:t>
            </a:fld>
            <a:endParaRPr lang="en-US" sz="1200" dirty="0"/>
          </a:p>
        </p:txBody>
      </p:sp>
      <p:sp>
        <p:nvSpPr>
          <p:cNvPr id="6" name="Rectangle 5">
            <a:extLst>
              <a:ext uri="{FF2B5EF4-FFF2-40B4-BE49-F238E27FC236}">
                <a16:creationId xmlns:a16="http://schemas.microsoft.com/office/drawing/2014/main" id="{796ACB15-5D7D-40AB-BA3B-12FF614E7F65}"/>
              </a:ext>
            </a:extLst>
          </p:cNvPr>
          <p:cNvSpPr/>
          <p:nvPr/>
        </p:nvSpPr>
        <p:spPr>
          <a:xfrm>
            <a:off x="2283594" y="2864303"/>
            <a:ext cx="5046120" cy="646331"/>
          </a:xfrm>
          <a:prstGeom prst="rect">
            <a:avLst/>
          </a:prstGeom>
        </p:spPr>
        <p:txBody>
          <a:bodyPr wrap="square">
            <a:spAutoFit/>
          </a:bodyPr>
          <a:lstStyle/>
          <a:p>
            <a:pPr lvl="0" algn="ctr" defTabSz="685783"/>
            <a:r>
              <a:rPr lang="en-US" sz="1200" dirty="0">
                <a:solidFill>
                  <a:prstClr val="white"/>
                </a:solidFill>
                <a:latin typeface="Arial"/>
                <a:cs typeface="Arial"/>
              </a:rPr>
              <a:t>MURIEL LAMOIS, QUALITY ANALYST INTERN &amp; MPH CANDIDATE</a:t>
            </a:r>
          </a:p>
          <a:p>
            <a:pPr lvl="0" algn="ctr" defTabSz="685783"/>
            <a:r>
              <a:rPr lang="en-US" sz="1200" dirty="0">
                <a:solidFill>
                  <a:prstClr val="white"/>
                </a:solidFill>
                <a:latin typeface="Arial"/>
                <a:cs typeface="Arial"/>
              </a:rPr>
              <a:t>EMILY POLK, QUALITY ANALYST INTERN &amp; MPH CANDIDATE</a:t>
            </a:r>
          </a:p>
          <a:p>
            <a:pPr lvl="0" algn="ctr" defTabSz="685783"/>
            <a:r>
              <a:rPr lang="en-US" sz="1200" dirty="0">
                <a:solidFill>
                  <a:prstClr val="white"/>
                </a:solidFill>
                <a:latin typeface="Arial"/>
                <a:cs typeface="Arial"/>
              </a:rPr>
              <a:t>PLAN MANAGEMENT DIVISION</a:t>
            </a:r>
          </a:p>
        </p:txBody>
      </p:sp>
    </p:spTree>
    <p:extLst>
      <p:ext uri="{BB962C8B-B14F-4D97-AF65-F5344CB8AC3E}">
        <p14:creationId xmlns:p14="http://schemas.microsoft.com/office/powerpoint/2010/main" val="24407710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7EFD6-E93E-4EFF-9B73-811CEFBFE30C}"/>
              </a:ext>
            </a:extLst>
          </p:cNvPr>
          <p:cNvSpPr>
            <a:spLocks noGrp="1"/>
          </p:cNvSpPr>
          <p:nvPr>
            <p:ph type="title"/>
          </p:nvPr>
        </p:nvSpPr>
        <p:spPr>
          <a:xfrm>
            <a:off x="228605" y="2066398"/>
            <a:ext cx="8686800" cy="449767"/>
          </a:xfrm>
        </p:spPr>
        <p:txBody>
          <a:bodyPr>
            <a:normAutofit fontScale="90000"/>
          </a:bodyPr>
          <a:lstStyle/>
          <a:p>
            <a:r>
              <a:rPr lang="en-US" dirty="0"/>
              <a:t>IDENTIFYING AND ENCOURAGING USE OF HIGH PERFORMING DENTAL PROVIDERS</a:t>
            </a:r>
          </a:p>
        </p:txBody>
      </p:sp>
      <p:sp>
        <p:nvSpPr>
          <p:cNvPr id="4" name="Slide Number Placeholder 3">
            <a:extLst>
              <a:ext uri="{FF2B5EF4-FFF2-40B4-BE49-F238E27FC236}">
                <a16:creationId xmlns:a16="http://schemas.microsoft.com/office/drawing/2014/main" id="{5B479C2E-FDF9-497D-B0DC-67DC6C8448F2}"/>
              </a:ext>
            </a:extLst>
          </p:cNvPr>
          <p:cNvSpPr>
            <a:spLocks noGrp="1"/>
          </p:cNvSpPr>
          <p:nvPr>
            <p:ph type="sldNum" sz="quarter" idx="4"/>
          </p:nvPr>
        </p:nvSpPr>
        <p:spPr/>
        <p:txBody>
          <a:bodyPr/>
          <a:lstStyle/>
          <a:p>
            <a:pPr defTabSz="685800">
              <a:defRPr/>
            </a:pPr>
            <a:fld id="{C8146628-1A01-9741-8A8B-916D51547CC7}" type="slidenum">
              <a:rPr lang="en-US" sz="1100">
                <a:solidFill>
                  <a:prstClr val="white"/>
                </a:solidFill>
              </a:rPr>
              <a:pPr defTabSz="685800">
                <a:defRPr/>
              </a:pPr>
              <a:t>14</a:t>
            </a:fld>
            <a:endParaRPr lang="en-US" sz="1050" dirty="0">
              <a:solidFill>
                <a:prstClr val="white"/>
              </a:solidFill>
            </a:endParaRPr>
          </a:p>
        </p:txBody>
      </p:sp>
      <p:sp>
        <p:nvSpPr>
          <p:cNvPr id="5" name="Text Placeholder 2">
            <a:extLst>
              <a:ext uri="{FF2B5EF4-FFF2-40B4-BE49-F238E27FC236}">
                <a16:creationId xmlns:a16="http://schemas.microsoft.com/office/drawing/2014/main" id="{CE9EC7D6-1769-4B0F-8451-960E179A1DB6}"/>
              </a:ext>
            </a:extLst>
          </p:cNvPr>
          <p:cNvSpPr>
            <a:spLocks noGrp="1"/>
          </p:cNvSpPr>
          <p:nvPr>
            <p:ph type="body" idx="1"/>
          </p:nvPr>
        </p:nvSpPr>
        <p:spPr>
          <a:xfrm>
            <a:off x="228605" y="2945025"/>
            <a:ext cx="8686800" cy="421570"/>
          </a:xfrm>
        </p:spPr>
        <p:txBody>
          <a:bodyPr>
            <a:normAutofit/>
          </a:bodyPr>
          <a:lstStyle/>
          <a:p>
            <a:r>
              <a:rPr lang="en-US" dirty="0"/>
              <a:t>Muriel LaMois, Quality Analyst Intern</a:t>
            </a:r>
          </a:p>
        </p:txBody>
      </p:sp>
    </p:spTree>
    <p:extLst>
      <p:ext uri="{BB962C8B-B14F-4D97-AF65-F5344CB8AC3E}">
        <p14:creationId xmlns:p14="http://schemas.microsoft.com/office/powerpoint/2010/main" val="17710865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BDA19-1FC9-47AC-A75B-59DD8AE6E5A6}"/>
              </a:ext>
            </a:extLst>
          </p:cNvPr>
          <p:cNvSpPr>
            <a:spLocks noGrp="1"/>
          </p:cNvSpPr>
          <p:nvPr>
            <p:ph type="title"/>
          </p:nvPr>
        </p:nvSpPr>
        <p:spPr/>
        <p:txBody>
          <a:bodyPr/>
          <a:lstStyle/>
          <a:p>
            <a:r>
              <a:rPr lang="en-US" dirty="0"/>
              <a:t>GOAL</a:t>
            </a:r>
          </a:p>
        </p:txBody>
      </p:sp>
      <p:sp>
        <p:nvSpPr>
          <p:cNvPr id="3" name="Text Placeholder 2">
            <a:extLst>
              <a:ext uri="{FF2B5EF4-FFF2-40B4-BE49-F238E27FC236}">
                <a16:creationId xmlns:a16="http://schemas.microsoft.com/office/drawing/2014/main" id="{7A2239C9-3B4F-413C-86D6-7FC918D62826}"/>
              </a:ext>
            </a:extLst>
          </p:cNvPr>
          <p:cNvSpPr>
            <a:spLocks noGrp="1"/>
          </p:cNvSpPr>
          <p:nvPr>
            <p:ph type="body" sz="quarter" idx="13"/>
          </p:nvPr>
        </p:nvSpPr>
        <p:spPr/>
        <p:txBody>
          <a:bodyPr/>
          <a:lstStyle/>
          <a:p>
            <a:endParaRPr lang="en-US" dirty="0"/>
          </a:p>
          <a:p>
            <a:pPr algn="ctr"/>
            <a:r>
              <a:rPr lang="en-US" sz="2100" dirty="0"/>
              <a:t>How can you meaningfully collect and utilize quality measurements to identify and encourage use of high-performing dental providers?</a:t>
            </a:r>
          </a:p>
          <a:p>
            <a:pPr algn="ctr"/>
            <a:endParaRPr lang="en-US" sz="2100" dirty="0"/>
          </a:p>
          <a:p>
            <a:pPr algn="ctr"/>
            <a:r>
              <a:rPr lang="en-US" sz="2100" dirty="0"/>
              <a:t>And </a:t>
            </a:r>
          </a:p>
          <a:p>
            <a:pPr algn="ctr"/>
            <a:endParaRPr lang="en-US" sz="2100" dirty="0"/>
          </a:p>
          <a:p>
            <a:pPr algn="ctr"/>
            <a:r>
              <a:rPr lang="en-US" sz="2100" dirty="0"/>
              <a:t>How can you encourage enrollee selection of a primary care dentist and promote the use of a dental home to establish long-term, regular, comprehensive dental care from a high performing provider </a:t>
            </a:r>
          </a:p>
        </p:txBody>
      </p:sp>
      <p:sp>
        <p:nvSpPr>
          <p:cNvPr id="4" name="Slide Number Placeholder 3">
            <a:extLst>
              <a:ext uri="{FF2B5EF4-FFF2-40B4-BE49-F238E27FC236}">
                <a16:creationId xmlns:a16="http://schemas.microsoft.com/office/drawing/2014/main" id="{554011CD-B69D-44E7-89D0-0A25D56536E0}"/>
              </a:ext>
            </a:extLst>
          </p:cNvPr>
          <p:cNvSpPr>
            <a:spLocks noGrp="1"/>
          </p:cNvSpPr>
          <p:nvPr>
            <p:ph type="sldNum" sz="quarter" idx="4"/>
          </p:nvPr>
        </p:nvSpPr>
        <p:spPr/>
        <p:txBody>
          <a:bodyPr/>
          <a:lstStyle/>
          <a:p>
            <a:fld id="{C8146628-1A01-9741-8A8B-916D51547CC7}" type="slidenum">
              <a:rPr lang="en-US" sz="1100" smtClean="0"/>
              <a:pPr/>
              <a:t>15</a:t>
            </a:fld>
            <a:endParaRPr lang="en-US" sz="1100" dirty="0"/>
          </a:p>
        </p:txBody>
      </p:sp>
    </p:spTree>
    <p:extLst>
      <p:ext uri="{BB962C8B-B14F-4D97-AF65-F5344CB8AC3E}">
        <p14:creationId xmlns:p14="http://schemas.microsoft.com/office/powerpoint/2010/main" val="20093923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7D15E-57E6-41BF-9BC1-2F09F41844DA}"/>
              </a:ext>
            </a:extLst>
          </p:cNvPr>
          <p:cNvSpPr>
            <a:spLocks noGrp="1"/>
          </p:cNvSpPr>
          <p:nvPr>
            <p:ph type="title"/>
          </p:nvPr>
        </p:nvSpPr>
        <p:spPr/>
        <p:txBody>
          <a:bodyPr/>
          <a:lstStyle/>
          <a:p>
            <a:r>
              <a:rPr lang="en-US" dirty="0"/>
              <a:t>LIMITATIONS IN MEASURING QUALITY IN DENTAL CARE</a:t>
            </a:r>
          </a:p>
        </p:txBody>
      </p:sp>
      <p:sp>
        <p:nvSpPr>
          <p:cNvPr id="3" name="Text Placeholder 2">
            <a:extLst>
              <a:ext uri="{FF2B5EF4-FFF2-40B4-BE49-F238E27FC236}">
                <a16:creationId xmlns:a16="http://schemas.microsoft.com/office/drawing/2014/main" id="{43B2D3F6-3FFF-445C-AAA3-866A5D1FC194}"/>
              </a:ext>
            </a:extLst>
          </p:cNvPr>
          <p:cNvSpPr>
            <a:spLocks noGrp="1"/>
          </p:cNvSpPr>
          <p:nvPr>
            <p:ph type="body" sz="quarter" idx="13"/>
          </p:nvPr>
        </p:nvSpPr>
        <p:spPr/>
        <p:txBody>
          <a:bodyPr>
            <a:normAutofit fontScale="92500" lnSpcReduction="20000"/>
          </a:bodyPr>
          <a:lstStyle/>
          <a:p>
            <a:pPr marL="257175" indent="-257175">
              <a:buFont typeface="Arial" panose="020B0604020202020204" pitchFamily="34" charset="0"/>
              <a:buChar char="•"/>
            </a:pPr>
            <a:r>
              <a:rPr lang="en-US" dirty="0"/>
              <a:t>Lack of diagnostic codes</a:t>
            </a:r>
          </a:p>
          <a:p>
            <a:pPr marL="814360" lvl="1" indent="-257175">
              <a:lnSpc>
                <a:spcPct val="150000"/>
              </a:lnSpc>
              <a:buFont typeface="Arial" panose="020B0604020202020204" pitchFamily="34" charset="0"/>
              <a:buChar char="•"/>
            </a:pPr>
            <a:r>
              <a:rPr lang="en-US" dirty="0"/>
              <a:t>Rely on utilization and claims data</a:t>
            </a:r>
          </a:p>
          <a:p>
            <a:pPr marL="814360" lvl="1" indent="-257175">
              <a:lnSpc>
                <a:spcPct val="150000"/>
              </a:lnSpc>
              <a:buFont typeface="Arial" panose="020B0604020202020204" pitchFamily="34" charset="0"/>
              <a:buChar char="•"/>
            </a:pPr>
            <a:r>
              <a:rPr lang="en-US" dirty="0"/>
              <a:t>Difficult to assess appropriateness of care</a:t>
            </a:r>
          </a:p>
          <a:p>
            <a:pPr lvl="1" indent="0">
              <a:buNone/>
            </a:pPr>
            <a:endParaRPr lang="en-US" dirty="0"/>
          </a:p>
          <a:p>
            <a:pPr marL="257175" indent="-257175">
              <a:buFont typeface="Arial" panose="020B0604020202020204" pitchFamily="34" charset="0"/>
              <a:buChar char="•"/>
            </a:pPr>
            <a:r>
              <a:rPr lang="en-US" dirty="0"/>
              <a:t>Quality assessment mainly focused on compliance</a:t>
            </a:r>
          </a:p>
          <a:p>
            <a:pPr marL="814360" lvl="1" indent="-257175">
              <a:lnSpc>
                <a:spcPct val="150000"/>
              </a:lnSpc>
              <a:buFont typeface="Arial" panose="020B0604020202020204" pitchFamily="34" charset="0"/>
              <a:buChar char="•"/>
            </a:pPr>
            <a:r>
              <a:rPr lang="en-US" dirty="0"/>
              <a:t>Systems and requirements in place for safety and licensure </a:t>
            </a:r>
          </a:p>
          <a:p>
            <a:pPr marL="814360" lvl="1" indent="-257175">
              <a:lnSpc>
                <a:spcPct val="150000"/>
              </a:lnSpc>
              <a:buFont typeface="Arial" panose="020B0604020202020204" pitchFamily="34" charset="0"/>
              <a:buChar char="•"/>
            </a:pPr>
            <a:r>
              <a:rPr lang="en-US" dirty="0"/>
              <a:t>Difficult to assess degrees of quality within compliant providers</a:t>
            </a:r>
          </a:p>
          <a:p>
            <a:pPr lvl="1" indent="0">
              <a:buNone/>
            </a:pPr>
            <a:endParaRPr lang="en-US" dirty="0"/>
          </a:p>
          <a:p>
            <a:pPr marL="257175" indent="-257175">
              <a:buFont typeface="Arial" panose="020B0604020202020204" pitchFamily="34" charset="0"/>
              <a:buChar char="•"/>
            </a:pPr>
            <a:r>
              <a:rPr lang="en-US" dirty="0"/>
              <a:t>Patient satisfaction is highly subjective</a:t>
            </a:r>
          </a:p>
          <a:p>
            <a:pPr marL="814360" lvl="1" indent="-257175">
              <a:lnSpc>
                <a:spcPct val="150000"/>
              </a:lnSpc>
              <a:buFont typeface="Arial" panose="020B0604020202020204" pitchFamily="34" charset="0"/>
              <a:buChar char="•"/>
            </a:pPr>
            <a:r>
              <a:rPr lang="en-US" dirty="0"/>
              <a:t>Most commonly reported method of quality measurement</a:t>
            </a:r>
          </a:p>
          <a:p>
            <a:pPr marL="814360" lvl="1" indent="-257175">
              <a:lnSpc>
                <a:spcPct val="150000"/>
              </a:lnSpc>
              <a:buFont typeface="Arial" panose="020B0604020202020204" pitchFamily="34" charset="0"/>
              <a:buChar char="•"/>
            </a:pPr>
            <a:r>
              <a:rPr lang="en-US" dirty="0"/>
              <a:t>Can skew negative </a:t>
            </a:r>
          </a:p>
          <a:p>
            <a:pPr lvl="1" indent="0">
              <a:buNone/>
            </a:pPr>
            <a:endParaRPr lang="en-US" sz="1575" dirty="0"/>
          </a:p>
          <a:p>
            <a:pPr marL="257175" indent="-257175">
              <a:buFont typeface="Arial" panose="020B0604020202020204" pitchFamily="34" charset="0"/>
              <a:buChar char="•"/>
            </a:pPr>
            <a:r>
              <a:rPr lang="en-US" dirty="0"/>
              <a:t>Lack of objective quality measures</a:t>
            </a:r>
          </a:p>
          <a:p>
            <a:pPr marL="814360" lvl="1" indent="-257175">
              <a:lnSpc>
                <a:spcPct val="150000"/>
              </a:lnSpc>
              <a:buFont typeface="Arial" panose="020B0604020202020204" pitchFamily="34" charset="0"/>
              <a:buChar char="•"/>
            </a:pPr>
            <a:r>
              <a:rPr lang="en-US" dirty="0"/>
              <a:t>Dental Quality Alliance most commonly used set of measures</a:t>
            </a:r>
          </a:p>
          <a:p>
            <a:pPr marL="814360" lvl="1" indent="-257175">
              <a:lnSpc>
                <a:spcPct val="150000"/>
              </a:lnSpc>
              <a:buFont typeface="Arial" panose="020B0604020202020204" pitchFamily="34" charset="0"/>
              <a:buChar char="•"/>
            </a:pPr>
            <a:r>
              <a:rPr lang="en-US" dirty="0"/>
              <a:t>Approved first set of measures for adult population in 2016, three quality measures </a:t>
            </a:r>
          </a:p>
          <a:p>
            <a:pPr>
              <a:lnSpc>
                <a:spcPct val="150000"/>
              </a:lnSpc>
            </a:pPr>
            <a:endParaRPr lang="en-US" dirty="0"/>
          </a:p>
        </p:txBody>
      </p:sp>
      <p:sp>
        <p:nvSpPr>
          <p:cNvPr id="4" name="Slide Number Placeholder 3">
            <a:extLst>
              <a:ext uri="{FF2B5EF4-FFF2-40B4-BE49-F238E27FC236}">
                <a16:creationId xmlns:a16="http://schemas.microsoft.com/office/drawing/2014/main" id="{213B17CE-EA8C-49A7-98E1-569B3F2A7A36}"/>
              </a:ext>
            </a:extLst>
          </p:cNvPr>
          <p:cNvSpPr>
            <a:spLocks noGrp="1"/>
          </p:cNvSpPr>
          <p:nvPr>
            <p:ph type="sldNum" sz="quarter" idx="4"/>
          </p:nvPr>
        </p:nvSpPr>
        <p:spPr/>
        <p:txBody>
          <a:bodyPr/>
          <a:lstStyle/>
          <a:p>
            <a:fld id="{C8146628-1A01-9741-8A8B-916D51547CC7}" type="slidenum">
              <a:rPr lang="en-US" sz="1100" smtClean="0"/>
              <a:pPr/>
              <a:t>16</a:t>
            </a:fld>
            <a:endParaRPr lang="en-US" sz="1100" dirty="0"/>
          </a:p>
        </p:txBody>
      </p:sp>
    </p:spTree>
    <p:extLst>
      <p:ext uri="{BB962C8B-B14F-4D97-AF65-F5344CB8AC3E}">
        <p14:creationId xmlns:p14="http://schemas.microsoft.com/office/powerpoint/2010/main" val="13142777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CE378-4648-4180-AF12-4556C021B531}"/>
              </a:ext>
            </a:extLst>
          </p:cNvPr>
          <p:cNvSpPr>
            <a:spLocks noGrp="1"/>
          </p:cNvSpPr>
          <p:nvPr>
            <p:ph type="title"/>
          </p:nvPr>
        </p:nvSpPr>
        <p:spPr/>
        <p:txBody>
          <a:bodyPr/>
          <a:lstStyle/>
          <a:p>
            <a:r>
              <a:rPr lang="en-US" dirty="0"/>
              <a:t>ENSURING NETWORK QUALITY</a:t>
            </a:r>
          </a:p>
        </p:txBody>
      </p:sp>
      <p:graphicFrame>
        <p:nvGraphicFramePr>
          <p:cNvPr id="5" name="Diagram 4">
            <a:extLst>
              <a:ext uri="{FF2B5EF4-FFF2-40B4-BE49-F238E27FC236}">
                <a16:creationId xmlns:a16="http://schemas.microsoft.com/office/drawing/2014/main" id="{A5B0D3E6-BD5E-408B-A327-48801946C886}"/>
              </a:ext>
            </a:extLst>
          </p:cNvPr>
          <p:cNvGraphicFramePr/>
          <p:nvPr>
            <p:extLst/>
          </p:nvPr>
        </p:nvGraphicFramePr>
        <p:xfrm>
          <a:off x="134471" y="1417080"/>
          <a:ext cx="3287807" cy="27075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63328965-4740-419A-8FE7-09A97A17B077}"/>
              </a:ext>
            </a:extLst>
          </p:cNvPr>
          <p:cNvSpPr>
            <a:spLocks noGrp="1"/>
          </p:cNvSpPr>
          <p:nvPr>
            <p:ph type="sldNum" sz="quarter" idx="4"/>
          </p:nvPr>
        </p:nvSpPr>
        <p:spPr/>
        <p:txBody>
          <a:bodyPr/>
          <a:lstStyle/>
          <a:p>
            <a:fld id="{C8146628-1A01-9741-8A8B-916D51547CC7}" type="slidenum">
              <a:rPr lang="en-US" sz="1100" smtClean="0"/>
              <a:pPr/>
              <a:t>17</a:t>
            </a:fld>
            <a:endParaRPr lang="en-US" sz="1100" dirty="0"/>
          </a:p>
        </p:txBody>
      </p:sp>
      <p:sp>
        <p:nvSpPr>
          <p:cNvPr id="7" name="TextBox 6">
            <a:extLst>
              <a:ext uri="{FF2B5EF4-FFF2-40B4-BE49-F238E27FC236}">
                <a16:creationId xmlns:a16="http://schemas.microsoft.com/office/drawing/2014/main" id="{6B7C082B-704C-4A8A-9875-CC3CDFE3E9E0}"/>
              </a:ext>
            </a:extLst>
          </p:cNvPr>
          <p:cNvSpPr txBox="1"/>
          <p:nvPr/>
        </p:nvSpPr>
        <p:spPr>
          <a:xfrm>
            <a:off x="1096778" y="688073"/>
            <a:ext cx="6853763" cy="646331"/>
          </a:xfrm>
          <a:prstGeom prst="rect">
            <a:avLst/>
          </a:prstGeom>
          <a:noFill/>
        </p:spPr>
        <p:txBody>
          <a:bodyPr wrap="square" rtlCol="0">
            <a:spAutoFit/>
          </a:bodyPr>
          <a:lstStyle/>
          <a:p>
            <a:r>
              <a:rPr lang="en-US" b="1" dirty="0">
                <a:solidFill>
                  <a:srgbClr val="554D56"/>
                </a:solidFill>
                <a:latin typeface="Arial" pitchFamily="34" charset="0"/>
                <a:cs typeface="Arial" pitchFamily="34" charset="0"/>
              </a:rPr>
              <a:t>How do you incentivize</a:t>
            </a:r>
            <a:r>
              <a:rPr lang="en-US" b="1" dirty="0"/>
              <a:t> </a:t>
            </a:r>
            <a:r>
              <a:rPr lang="en-US" b="1" dirty="0">
                <a:solidFill>
                  <a:srgbClr val="554D56"/>
                </a:solidFill>
                <a:latin typeface="Arial" pitchFamily="34" charset="0"/>
                <a:cs typeface="Arial" pitchFamily="34" charset="0"/>
              </a:rPr>
              <a:t>or reward high-performing providers?</a:t>
            </a:r>
          </a:p>
        </p:txBody>
      </p:sp>
      <p:pic>
        <p:nvPicPr>
          <p:cNvPr id="9" name="Graphic 8" descr="Users">
            <a:extLst>
              <a:ext uri="{FF2B5EF4-FFF2-40B4-BE49-F238E27FC236}">
                <a16:creationId xmlns:a16="http://schemas.microsoft.com/office/drawing/2014/main" id="{C4082CEA-E85E-4B71-A609-25C4C845D95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487118" y="1481399"/>
            <a:ext cx="603376" cy="603376"/>
          </a:xfrm>
          <a:prstGeom prst="rect">
            <a:avLst/>
          </a:prstGeom>
        </p:spPr>
      </p:pic>
      <p:pic>
        <p:nvPicPr>
          <p:cNvPr id="11" name="Graphic 10" descr="Money">
            <a:extLst>
              <a:ext uri="{FF2B5EF4-FFF2-40B4-BE49-F238E27FC236}">
                <a16:creationId xmlns:a16="http://schemas.microsoft.com/office/drawing/2014/main" id="{8A01AFAD-9EE9-48EC-B5D3-C2F8D48EAB1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391365" y="3076918"/>
            <a:ext cx="640785" cy="640785"/>
          </a:xfrm>
          <a:prstGeom prst="rect">
            <a:avLst/>
          </a:prstGeom>
        </p:spPr>
      </p:pic>
      <p:pic>
        <p:nvPicPr>
          <p:cNvPr id="13" name="Graphic 12" descr="Ribbon">
            <a:extLst>
              <a:ext uri="{FF2B5EF4-FFF2-40B4-BE49-F238E27FC236}">
                <a16:creationId xmlns:a16="http://schemas.microsoft.com/office/drawing/2014/main" id="{76E31C9B-4C84-4E51-9FAA-033D08554975}"/>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31161" y="3111744"/>
            <a:ext cx="612683" cy="612683"/>
          </a:xfrm>
          <a:prstGeom prst="rect">
            <a:avLst/>
          </a:prstGeom>
        </p:spPr>
      </p:pic>
      <p:pic>
        <p:nvPicPr>
          <p:cNvPr id="15" name="Graphic 14" descr="Tooth">
            <a:extLst>
              <a:ext uri="{FF2B5EF4-FFF2-40B4-BE49-F238E27FC236}">
                <a16:creationId xmlns:a16="http://schemas.microsoft.com/office/drawing/2014/main" id="{0D1F9BC9-DE83-4D99-BAC8-4CAD67D400A8}"/>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420648" y="2501152"/>
            <a:ext cx="702771" cy="702771"/>
          </a:xfrm>
          <a:prstGeom prst="rect">
            <a:avLst/>
          </a:prstGeom>
        </p:spPr>
      </p:pic>
      <p:graphicFrame>
        <p:nvGraphicFramePr>
          <p:cNvPr id="10" name="Diagram 9">
            <a:extLst>
              <a:ext uri="{FF2B5EF4-FFF2-40B4-BE49-F238E27FC236}">
                <a16:creationId xmlns:a16="http://schemas.microsoft.com/office/drawing/2014/main" id="{865F8427-A390-44F1-BF43-BD5CE80D1E74}"/>
              </a:ext>
            </a:extLst>
          </p:cNvPr>
          <p:cNvGraphicFramePr/>
          <p:nvPr>
            <p:extLst>
              <p:ext uri="{D42A27DB-BD31-4B8C-83A1-F6EECF244321}">
                <p14:modId xmlns:p14="http://schemas.microsoft.com/office/powerpoint/2010/main" val="2714648680"/>
              </p:ext>
            </p:extLst>
          </p:nvPr>
        </p:nvGraphicFramePr>
        <p:xfrm>
          <a:off x="3368489" y="1180662"/>
          <a:ext cx="5150223" cy="3055162"/>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spTree>
    <p:extLst>
      <p:ext uri="{BB962C8B-B14F-4D97-AF65-F5344CB8AC3E}">
        <p14:creationId xmlns:p14="http://schemas.microsoft.com/office/powerpoint/2010/main" val="33671796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F7C71-89BB-4A3D-9442-EC9D53E9FFB4}"/>
              </a:ext>
            </a:extLst>
          </p:cNvPr>
          <p:cNvSpPr>
            <a:spLocks noGrp="1"/>
          </p:cNvSpPr>
          <p:nvPr>
            <p:ph type="title"/>
          </p:nvPr>
        </p:nvSpPr>
        <p:spPr/>
        <p:txBody>
          <a:bodyPr/>
          <a:lstStyle/>
          <a:p>
            <a:r>
              <a:rPr lang="en-US" dirty="0"/>
              <a:t>THE DENTAL HOME MODEL</a:t>
            </a:r>
          </a:p>
        </p:txBody>
      </p:sp>
      <p:sp>
        <p:nvSpPr>
          <p:cNvPr id="3" name="Text Placeholder 2">
            <a:extLst>
              <a:ext uri="{FF2B5EF4-FFF2-40B4-BE49-F238E27FC236}">
                <a16:creationId xmlns:a16="http://schemas.microsoft.com/office/drawing/2014/main" id="{12BB4BA5-5876-4CED-B006-5A47AB41B1AE}"/>
              </a:ext>
            </a:extLst>
          </p:cNvPr>
          <p:cNvSpPr>
            <a:spLocks noGrp="1"/>
          </p:cNvSpPr>
          <p:nvPr>
            <p:ph type="body" sz="quarter" idx="13"/>
          </p:nvPr>
        </p:nvSpPr>
        <p:spPr/>
        <p:txBody>
          <a:bodyPr>
            <a:normAutofit lnSpcReduction="10000"/>
          </a:bodyPr>
          <a:lstStyle/>
          <a:p>
            <a:r>
              <a:rPr lang="en-US" b="1" dirty="0"/>
              <a:t>Key components of a dental home:</a:t>
            </a:r>
          </a:p>
          <a:p>
            <a:pPr marL="257175" indent="-257175">
              <a:lnSpc>
                <a:spcPct val="150000"/>
              </a:lnSpc>
              <a:buFont typeface="Arial" panose="020B0604020202020204" pitchFamily="34" charset="0"/>
              <a:buChar char="•"/>
            </a:pPr>
            <a:r>
              <a:rPr lang="en-US" dirty="0"/>
              <a:t>Access to care</a:t>
            </a:r>
          </a:p>
          <a:p>
            <a:pPr marL="257175" indent="-257175">
              <a:lnSpc>
                <a:spcPct val="150000"/>
              </a:lnSpc>
              <a:buFont typeface="Arial" panose="020B0604020202020204" pitchFamily="34" charset="0"/>
              <a:buChar char="•"/>
            </a:pPr>
            <a:r>
              <a:rPr lang="en-US" dirty="0"/>
              <a:t>Quality of care</a:t>
            </a:r>
          </a:p>
          <a:p>
            <a:pPr marL="257175" indent="-257175">
              <a:lnSpc>
                <a:spcPct val="150000"/>
              </a:lnSpc>
              <a:buFont typeface="Arial" panose="020B0604020202020204" pitchFamily="34" charset="0"/>
              <a:buChar char="•"/>
            </a:pPr>
            <a:r>
              <a:rPr lang="en-US" dirty="0"/>
              <a:t>Coordination of care</a:t>
            </a:r>
          </a:p>
          <a:p>
            <a:pPr marL="257175" indent="-257175">
              <a:lnSpc>
                <a:spcPct val="150000"/>
              </a:lnSpc>
              <a:buFont typeface="Arial" panose="020B0604020202020204" pitchFamily="34" charset="0"/>
              <a:buChar char="•"/>
            </a:pPr>
            <a:r>
              <a:rPr lang="en-US" dirty="0"/>
              <a:t>Continuous care</a:t>
            </a:r>
          </a:p>
          <a:p>
            <a:pPr marL="257175" indent="-257175">
              <a:lnSpc>
                <a:spcPct val="150000"/>
              </a:lnSpc>
              <a:buFont typeface="Arial" panose="020B0604020202020204" pitchFamily="34" charset="0"/>
              <a:buChar char="•"/>
            </a:pPr>
            <a:r>
              <a:rPr lang="en-US" dirty="0"/>
              <a:t>Provision of preventive care, including risk assessment</a:t>
            </a:r>
          </a:p>
          <a:p>
            <a:pPr>
              <a:lnSpc>
                <a:spcPct val="150000"/>
              </a:lnSpc>
            </a:pPr>
            <a:endParaRPr lang="en-US" dirty="0"/>
          </a:p>
          <a:p>
            <a:pPr>
              <a:lnSpc>
                <a:spcPct val="150000"/>
              </a:lnSpc>
            </a:pPr>
            <a:r>
              <a:rPr lang="en-US" dirty="0"/>
              <a:t>     Ideally, dental home concept should reflect a team approach that includes dental hygienists, primary care health professionals, community-based health providers, and families</a:t>
            </a:r>
          </a:p>
        </p:txBody>
      </p:sp>
      <p:sp>
        <p:nvSpPr>
          <p:cNvPr id="4" name="Slide Number Placeholder 3">
            <a:extLst>
              <a:ext uri="{FF2B5EF4-FFF2-40B4-BE49-F238E27FC236}">
                <a16:creationId xmlns:a16="http://schemas.microsoft.com/office/drawing/2014/main" id="{0086C7B4-A78B-4AE9-8330-B78D07D88276}"/>
              </a:ext>
            </a:extLst>
          </p:cNvPr>
          <p:cNvSpPr>
            <a:spLocks noGrp="1"/>
          </p:cNvSpPr>
          <p:nvPr>
            <p:ph type="sldNum" sz="quarter" idx="4"/>
          </p:nvPr>
        </p:nvSpPr>
        <p:spPr/>
        <p:txBody>
          <a:bodyPr/>
          <a:lstStyle/>
          <a:p>
            <a:fld id="{C8146628-1A01-9741-8A8B-916D51547CC7}" type="slidenum">
              <a:rPr lang="en-US" sz="1100" smtClean="0"/>
              <a:pPr/>
              <a:t>18</a:t>
            </a:fld>
            <a:endParaRPr lang="en-US" sz="1100" dirty="0"/>
          </a:p>
        </p:txBody>
      </p:sp>
      <p:sp>
        <p:nvSpPr>
          <p:cNvPr id="5" name="Star: 5 Points 4">
            <a:extLst>
              <a:ext uri="{FF2B5EF4-FFF2-40B4-BE49-F238E27FC236}">
                <a16:creationId xmlns:a16="http://schemas.microsoft.com/office/drawing/2014/main" id="{D89AC9D3-FA77-45E9-A00A-99EB04489189}"/>
              </a:ext>
            </a:extLst>
          </p:cNvPr>
          <p:cNvSpPr/>
          <p:nvPr/>
        </p:nvSpPr>
        <p:spPr>
          <a:xfrm>
            <a:off x="200025" y="3486150"/>
            <a:ext cx="257175" cy="242888"/>
          </a:xfrm>
          <a:prstGeom prst="star5">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468659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649" y="2123971"/>
            <a:ext cx="8686800" cy="449767"/>
          </a:xfrm>
        </p:spPr>
        <p:txBody>
          <a:bodyPr>
            <a:normAutofit fontScale="90000"/>
          </a:bodyPr>
          <a:lstStyle/>
          <a:p>
            <a:r>
              <a:rPr lang="en-US" dirty="0"/>
              <a:t>WELCOME AND AGENDA REVIEW</a:t>
            </a:r>
          </a:p>
        </p:txBody>
      </p:sp>
      <p:sp>
        <p:nvSpPr>
          <p:cNvPr id="3" name="Text Placeholder 2"/>
          <p:cNvSpPr>
            <a:spLocks noGrp="1"/>
          </p:cNvSpPr>
          <p:nvPr>
            <p:ph type="body" idx="1"/>
          </p:nvPr>
        </p:nvSpPr>
        <p:spPr>
          <a:xfrm>
            <a:off x="228596" y="2573738"/>
            <a:ext cx="8686804" cy="637130"/>
          </a:xfrm>
        </p:spPr>
        <p:txBody>
          <a:bodyPr>
            <a:normAutofit/>
          </a:bodyPr>
          <a:lstStyle/>
          <a:p>
            <a:r>
              <a:rPr lang="en-US" dirty="0"/>
              <a:t>ROB SPECTOR, CHAIR</a:t>
            </a:r>
          </a:p>
          <a:p>
            <a:r>
              <a:rPr lang="en-US" dirty="0"/>
              <a:t>PLAN MANAGEMENT ADVISORY GROUP</a:t>
            </a:r>
          </a:p>
        </p:txBody>
      </p:sp>
      <p:sp>
        <p:nvSpPr>
          <p:cNvPr id="4" name="Slide Number Placeholder 3"/>
          <p:cNvSpPr>
            <a:spLocks noGrp="1"/>
          </p:cNvSpPr>
          <p:nvPr>
            <p:ph type="sldNum" sz="quarter" idx="4"/>
          </p:nvPr>
        </p:nvSpPr>
        <p:spPr/>
        <p:txBody>
          <a:bodyPr/>
          <a:lstStyle/>
          <a:p>
            <a:fld id="{C8146628-1A01-9741-8A8B-916D51547CC7}" type="slidenum">
              <a:rPr lang="en-US" sz="1100" smtClean="0"/>
              <a:pPr/>
              <a:t>1</a:t>
            </a:fld>
            <a:endParaRPr lang="en-US" sz="1100" dirty="0"/>
          </a:p>
        </p:txBody>
      </p:sp>
    </p:spTree>
    <p:extLst>
      <p:ext uri="{BB962C8B-B14F-4D97-AF65-F5344CB8AC3E}">
        <p14:creationId xmlns:p14="http://schemas.microsoft.com/office/powerpoint/2010/main" val="9124076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FDA7C-CED1-4233-A6AC-34B7B0459CD8}"/>
              </a:ext>
            </a:extLst>
          </p:cNvPr>
          <p:cNvSpPr>
            <a:spLocks noGrp="1"/>
          </p:cNvSpPr>
          <p:nvPr>
            <p:ph type="title"/>
          </p:nvPr>
        </p:nvSpPr>
        <p:spPr/>
        <p:txBody>
          <a:bodyPr/>
          <a:lstStyle/>
          <a:p>
            <a:r>
              <a:rPr lang="en-US" dirty="0"/>
              <a:t>CURRENT DENTAL HOME INITIATIVES</a:t>
            </a:r>
          </a:p>
        </p:txBody>
      </p:sp>
      <p:sp>
        <p:nvSpPr>
          <p:cNvPr id="3" name="Text Placeholder 2">
            <a:extLst>
              <a:ext uri="{FF2B5EF4-FFF2-40B4-BE49-F238E27FC236}">
                <a16:creationId xmlns:a16="http://schemas.microsoft.com/office/drawing/2014/main" id="{B06BD2A9-1CC5-44CE-A386-3EBA4872BAFC}"/>
              </a:ext>
            </a:extLst>
          </p:cNvPr>
          <p:cNvSpPr>
            <a:spLocks noGrp="1"/>
          </p:cNvSpPr>
          <p:nvPr>
            <p:ph type="body" sz="quarter" idx="13"/>
          </p:nvPr>
        </p:nvSpPr>
        <p:spPr/>
        <p:txBody>
          <a:bodyPr>
            <a:normAutofit/>
          </a:bodyPr>
          <a:lstStyle/>
          <a:p>
            <a:r>
              <a:rPr lang="en-US" b="1" dirty="0"/>
              <a:t>Pilots showing impact in improving utilization and cost savings:</a:t>
            </a:r>
          </a:p>
          <a:p>
            <a:endParaRPr lang="en-US" b="1" dirty="0"/>
          </a:p>
          <a:p>
            <a:r>
              <a:rPr lang="en-US" dirty="0"/>
              <a:t>Initiatives in 9 states and the Department of Health and Human Services</a:t>
            </a:r>
          </a:p>
          <a:p>
            <a:pPr marL="257175" indent="-257175">
              <a:buFont typeface="Arial" panose="020B0604020202020204" pitchFamily="34" charset="0"/>
              <a:buChar char="•"/>
            </a:pPr>
            <a:r>
              <a:rPr lang="en-US" dirty="0" err="1"/>
              <a:t>DentaQuest’s</a:t>
            </a:r>
            <a:r>
              <a:rPr lang="en-US" dirty="0"/>
              <a:t> </a:t>
            </a:r>
            <a:r>
              <a:rPr lang="en-US" dirty="0" err="1"/>
              <a:t>TennCare</a:t>
            </a:r>
            <a:r>
              <a:rPr lang="en-US" dirty="0"/>
              <a:t>: 100% enrollees are assigned to a patient-centered dental home</a:t>
            </a:r>
          </a:p>
          <a:p>
            <a:pPr marL="814360" lvl="1" indent="-257175">
              <a:buFont typeface="Arial" panose="020B0604020202020204" pitchFamily="34" charset="0"/>
              <a:buChar char="•"/>
            </a:pPr>
            <a:r>
              <a:rPr lang="en-US" dirty="0"/>
              <a:t>Members able to get </a:t>
            </a:r>
            <a:r>
              <a:rPr lang="en-US" b="1" dirty="0"/>
              <a:t>routine appointment 8 days sooner</a:t>
            </a:r>
            <a:r>
              <a:rPr lang="en-US" dirty="0"/>
              <a:t>; </a:t>
            </a:r>
            <a:r>
              <a:rPr lang="en-US" b="1" dirty="0"/>
              <a:t>emergency care 11 hours earlier</a:t>
            </a:r>
          </a:p>
          <a:p>
            <a:pPr marL="814360" lvl="1" indent="-257175">
              <a:buFont typeface="Arial" panose="020B0604020202020204" pitchFamily="34" charset="0"/>
              <a:buChar char="•"/>
            </a:pPr>
            <a:r>
              <a:rPr lang="en-US" dirty="0"/>
              <a:t>Program has saved Tennessee </a:t>
            </a:r>
            <a:r>
              <a:rPr lang="en-US" b="1" dirty="0"/>
              <a:t>$27.5 million in Medicaid costs</a:t>
            </a:r>
          </a:p>
          <a:p>
            <a:endParaRPr lang="en-US" b="1" dirty="0"/>
          </a:p>
          <a:p>
            <a:r>
              <a:rPr lang="en-US" b="1" dirty="0"/>
              <a:t>Other dental home initiatives:</a:t>
            </a:r>
          </a:p>
          <a:p>
            <a:pPr marL="257175" indent="-257175">
              <a:buFont typeface="Arial" panose="020B0604020202020204" pitchFamily="34" charset="0"/>
              <a:buChar char="•"/>
            </a:pPr>
            <a:r>
              <a:rPr lang="en-US" dirty="0"/>
              <a:t>The ADA’s Community Dental Health Coordinator (CDHC) Pilot</a:t>
            </a:r>
          </a:p>
          <a:p>
            <a:pPr marL="257175" indent="-257175">
              <a:buFont typeface="Arial" panose="020B0604020202020204" pitchFamily="34" charset="0"/>
              <a:buChar char="•"/>
            </a:pPr>
            <a:r>
              <a:rPr lang="en-US" dirty="0"/>
              <a:t>Virtual Dental Homes</a:t>
            </a:r>
          </a:p>
          <a:p>
            <a:pPr marL="257175" indent="-257175">
              <a:buFont typeface="Arial" panose="020B0604020202020204" pitchFamily="34" charset="0"/>
              <a:buChar char="•"/>
            </a:pPr>
            <a:r>
              <a:rPr lang="en-US" dirty="0"/>
              <a:t>Most focus on connecting low-income women and children to dental care</a:t>
            </a:r>
          </a:p>
          <a:p>
            <a:pPr marL="257175" indent="-257175">
              <a:buFont typeface="Arial" panose="020B0604020202020204" pitchFamily="34" charset="0"/>
              <a:buChar char="•"/>
            </a:pPr>
            <a:endParaRPr lang="en-US" dirty="0"/>
          </a:p>
          <a:p>
            <a:pPr marL="257175" indent="-257175">
              <a:buFont typeface="Arial" panose="020B0604020202020204" pitchFamily="34" charset="0"/>
              <a:buChar char="•"/>
            </a:pPr>
            <a:endParaRPr lang="en-US" dirty="0"/>
          </a:p>
          <a:p>
            <a:pPr marL="257175" indent="-257175">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42825C4B-49B6-4160-ABC4-6F62D07C5EF1}"/>
              </a:ext>
            </a:extLst>
          </p:cNvPr>
          <p:cNvSpPr>
            <a:spLocks noGrp="1"/>
          </p:cNvSpPr>
          <p:nvPr>
            <p:ph type="sldNum" sz="quarter" idx="4"/>
          </p:nvPr>
        </p:nvSpPr>
        <p:spPr/>
        <p:txBody>
          <a:bodyPr/>
          <a:lstStyle/>
          <a:p>
            <a:fld id="{C8146628-1A01-9741-8A8B-916D51547CC7}" type="slidenum">
              <a:rPr lang="en-US" sz="1100" smtClean="0"/>
              <a:pPr/>
              <a:t>19</a:t>
            </a:fld>
            <a:endParaRPr lang="en-US" sz="1100" dirty="0"/>
          </a:p>
        </p:txBody>
      </p:sp>
    </p:spTree>
    <p:extLst>
      <p:ext uri="{BB962C8B-B14F-4D97-AF65-F5344CB8AC3E}">
        <p14:creationId xmlns:p14="http://schemas.microsoft.com/office/powerpoint/2010/main" val="24014786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060A9-3287-4DF1-92F7-ECAB573E0161}"/>
              </a:ext>
            </a:extLst>
          </p:cNvPr>
          <p:cNvSpPr>
            <a:spLocks noGrp="1"/>
          </p:cNvSpPr>
          <p:nvPr>
            <p:ph type="title"/>
          </p:nvPr>
        </p:nvSpPr>
        <p:spPr/>
        <p:txBody>
          <a:bodyPr/>
          <a:lstStyle/>
          <a:p>
            <a:r>
              <a:rPr lang="en-US" dirty="0"/>
              <a:t>Barriers</a:t>
            </a:r>
          </a:p>
        </p:txBody>
      </p:sp>
      <p:sp>
        <p:nvSpPr>
          <p:cNvPr id="4" name="Slide Number Placeholder 3">
            <a:extLst>
              <a:ext uri="{FF2B5EF4-FFF2-40B4-BE49-F238E27FC236}">
                <a16:creationId xmlns:a16="http://schemas.microsoft.com/office/drawing/2014/main" id="{F9A73183-2AF3-42D4-B7EB-528E87D47F80}"/>
              </a:ext>
            </a:extLst>
          </p:cNvPr>
          <p:cNvSpPr>
            <a:spLocks noGrp="1"/>
          </p:cNvSpPr>
          <p:nvPr>
            <p:ph type="sldNum" sz="quarter" idx="4"/>
          </p:nvPr>
        </p:nvSpPr>
        <p:spPr/>
        <p:txBody>
          <a:bodyPr/>
          <a:lstStyle/>
          <a:p>
            <a:fld id="{C8146628-1A01-9741-8A8B-916D51547CC7}" type="slidenum">
              <a:rPr lang="en-US" sz="1100" smtClean="0"/>
              <a:pPr/>
              <a:t>20</a:t>
            </a:fld>
            <a:endParaRPr lang="en-US" sz="1100" dirty="0"/>
          </a:p>
        </p:txBody>
      </p:sp>
      <p:sp>
        <p:nvSpPr>
          <p:cNvPr id="7" name="Text Placeholder 2">
            <a:extLst>
              <a:ext uri="{FF2B5EF4-FFF2-40B4-BE49-F238E27FC236}">
                <a16:creationId xmlns:a16="http://schemas.microsoft.com/office/drawing/2014/main" id="{0771392D-9C1F-4A61-984C-6D56F964F23A}"/>
              </a:ext>
            </a:extLst>
          </p:cNvPr>
          <p:cNvSpPr>
            <a:spLocks noGrp="1"/>
          </p:cNvSpPr>
          <p:nvPr>
            <p:ph type="body" sz="quarter" idx="13"/>
          </p:nvPr>
        </p:nvSpPr>
        <p:spPr>
          <a:xfrm>
            <a:off x="228604" y="665019"/>
            <a:ext cx="4114797" cy="3950897"/>
          </a:xfrm>
        </p:spPr>
        <p:txBody>
          <a:bodyPr>
            <a:normAutofit/>
          </a:bodyPr>
          <a:lstStyle/>
          <a:p>
            <a:r>
              <a:rPr lang="en-US" b="1" dirty="0"/>
              <a:t>Coordination of Care</a:t>
            </a:r>
          </a:p>
          <a:p>
            <a:endParaRPr lang="en-US" b="1" dirty="0"/>
          </a:p>
          <a:p>
            <a:r>
              <a:rPr lang="en-US" dirty="0"/>
              <a:t>Potential for cost savings</a:t>
            </a:r>
          </a:p>
          <a:p>
            <a:pPr marL="257175" indent="-257175">
              <a:buFont typeface="Arial" panose="020B0604020202020204" pitchFamily="34" charset="0"/>
              <a:buChar char="•"/>
            </a:pPr>
            <a:r>
              <a:rPr lang="en-US" dirty="0"/>
              <a:t>Reconciling both business models</a:t>
            </a:r>
          </a:p>
          <a:p>
            <a:pPr lvl="1" indent="0">
              <a:buNone/>
            </a:pPr>
            <a:endParaRPr lang="en-US" dirty="0"/>
          </a:p>
          <a:p>
            <a:r>
              <a:rPr lang="en-US" dirty="0"/>
              <a:t>Dentists as part of the patient’s coordinated care team</a:t>
            </a:r>
          </a:p>
          <a:p>
            <a:pPr marL="257175" indent="-257175">
              <a:buFont typeface="Arial" panose="020B0604020202020204" pitchFamily="34" charset="0"/>
              <a:buChar char="•"/>
            </a:pPr>
            <a:r>
              <a:rPr lang="en-US" dirty="0"/>
              <a:t>Referrals between medical and dental</a:t>
            </a:r>
          </a:p>
          <a:p>
            <a:pPr lvl="1" indent="0">
              <a:buNone/>
            </a:pPr>
            <a:endParaRPr lang="en-US" dirty="0"/>
          </a:p>
          <a:p>
            <a:r>
              <a:rPr lang="en-US" dirty="0"/>
              <a:t>No efficient way to share data</a:t>
            </a:r>
          </a:p>
          <a:p>
            <a:pPr marL="257175" indent="-257175">
              <a:buFont typeface="Arial" panose="020B0604020202020204" pitchFamily="34" charset="0"/>
              <a:buChar char="•"/>
            </a:pPr>
            <a:r>
              <a:rPr lang="en-US" dirty="0"/>
              <a:t>Non-compatible EHR systems</a:t>
            </a:r>
          </a:p>
          <a:p>
            <a:pPr marL="257175" indent="-257175">
              <a:buFont typeface="Arial" panose="020B0604020202020204" pitchFamily="34" charset="0"/>
              <a:buChar char="•"/>
            </a:pPr>
            <a:r>
              <a:rPr lang="en-US" dirty="0"/>
              <a:t>Cost prohibitive</a:t>
            </a:r>
          </a:p>
          <a:p>
            <a:pPr marL="257175" indent="-257175">
              <a:buFont typeface="Arial" panose="020B0604020202020204" pitchFamily="34" charset="0"/>
              <a:buChar char="•"/>
            </a:pPr>
            <a:r>
              <a:rPr lang="en-US" dirty="0"/>
              <a:t>Diagnostic codes</a:t>
            </a:r>
          </a:p>
          <a:p>
            <a:endParaRPr lang="en-US" dirty="0"/>
          </a:p>
          <a:p>
            <a:endParaRPr lang="en-US" dirty="0"/>
          </a:p>
          <a:p>
            <a:pPr marL="257175" indent="-257175">
              <a:buFont typeface="Arial" panose="020B0604020202020204" pitchFamily="34" charset="0"/>
              <a:buChar char="•"/>
            </a:pPr>
            <a:endParaRPr lang="en-US" dirty="0"/>
          </a:p>
          <a:p>
            <a:pPr marL="257175" indent="-257175">
              <a:buFont typeface="Arial" panose="020B0604020202020204" pitchFamily="34" charset="0"/>
              <a:buChar char="•"/>
            </a:pPr>
            <a:endParaRPr lang="en-US" dirty="0"/>
          </a:p>
        </p:txBody>
      </p:sp>
      <p:sp>
        <p:nvSpPr>
          <p:cNvPr id="8" name="Text Placeholder 2">
            <a:extLst>
              <a:ext uri="{FF2B5EF4-FFF2-40B4-BE49-F238E27FC236}">
                <a16:creationId xmlns:a16="http://schemas.microsoft.com/office/drawing/2014/main" id="{DC122CEA-27EB-4765-9CCD-03A05D1FEDB5}"/>
              </a:ext>
            </a:extLst>
          </p:cNvPr>
          <p:cNvSpPr txBox="1">
            <a:spLocks/>
          </p:cNvSpPr>
          <p:nvPr/>
        </p:nvSpPr>
        <p:spPr>
          <a:xfrm>
            <a:off x="4571999" y="665019"/>
            <a:ext cx="4114797" cy="3910555"/>
          </a:xfrm>
          <a:prstGeom prst="rect">
            <a:avLst/>
          </a:prstGeom>
        </p:spPr>
        <p:txBody>
          <a:bodyPr vert="horz" lIns="68580" tIns="34290" rIns="68580" bIns="34290" rtlCol="0">
            <a:normAutofit fontScale="92500" lnSpcReduction="10000"/>
          </a:bodyPr>
          <a:lstStyle>
            <a:lvl1pPr marL="0" indent="0" algn="l" defTabSz="914354" rtl="0" eaLnBrk="1" latinLnBrk="0" hangingPunct="1">
              <a:spcBef>
                <a:spcPts val="0"/>
              </a:spcBef>
              <a:buFont typeface="Arial" pitchFamily="34" charset="0"/>
              <a:buNone/>
              <a:defRPr sz="2400" kern="1200" baseline="0">
                <a:solidFill>
                  <a:srgbClr val="554D56"/>
                </a:solidFill>
                <a:latin typeface="Arial" pitchFamily="34" charset="0"/>
                <a:ea typeface="+mn-ea"/>
                <a:cs typeface="Arial" pitchFamily="34" charset="0"/>
              </a:defRPr>
            </a:lvl1pPr>
            <a:lvl2pPr marL="742913" indent="-285737" algn="l" defTabSz="914354" rtl="0" eaLnBrk="1" latinLnBrk="0" hangingPunct="1">
              <a:spcBef>
                <a:spcPts val="0"/>
              </a:spcBef>
              <a:buSzPct val="75000"/>
              <a:buFont typeface="Courier New" pitchFamily="49" charset="0"/>
              <a:buChar char="o"/>
              <a:defRPr sz="2000" kern="1200">
                <a:solidFill>
                  <a:srgbClr val="554D56"/>
                </a:solidFill>
                <a:latin typeface="Arial" pitchFamily="34" charset="0"/>
                <a:ea typeface="+mn-ea"/>
                <a:cs typeface="Arial" pitchFamily="34" charset="0"/>
              </a:defRPr>
            </a:lvl2pPr>
            <a:lvl3pPr marL="1258826" indent="-225414" algn="l" defTabSz="914354" rtl="0" eaLnBrk="1" latinLnBrk="0" hangingPunct="1">
              <a:spcBef>
                <a:spcPts val="0"/>
              </a:spcBef>
              <a:buFont typeface="Wingdings" pitchFamily="2" charset="2"/>
              <a:buChar char="§"/>
              <a:defRPr sz="1801" kern="1200">
                <a:solidFill>
                  <a:srgbClr val="554D56"/>
                </a:solidFill>
                <a:latin typeface="Arial" pitchFamily="34" charset="0"/>
                <a:ea typeface="+mn-ea"/>
                <a:cs typeface="Arial" pitchFamily="34" charset="0"/>
              </a:defRPr>
            </a:lvl3pPr>
            <a:lvl4pPr marL="1657268" indent="-173029" algn="l" defTabSz="914354" rtl="0" eaLnBrk="1" latinLnBrk="0" hangingPunct="1">
              <a:spcBef>
                <a:spcPts val="0"/>
              </a:spcBef>
              <a:buFont typeface="Arial" pitchFamily="34" charset="0"/>
              <a:buChar char="•"/>
              <a:defRPr sz="1600" kern="1200">
                <a:solidFill>
                  <a:srgbClr val="554D56"/>
                </a:solidFill>
                <a:latin typeface="Arial" pitchFamily="34" charset="0"/>
                <a:ea typeface="+mn-ea"/>
                <a:cs typeface="Arial" pitchFamily="34" charset="0"/>
              </a:defRPr>
            </a:lvl4pPr>
            <a:lvl5pPr marL="2057298" indent="-228589" algn="l" defTabSz="914354" rtl="0" eaLnBrk="1" latinLnBrk="0" hangingPunct="1">
              <a:spcBef>
                <a:spcPts val="0"/>
              </a:spcBef>
              <a:buFont typeface="Arial" pitchFamily="34" charset="0"/>
              <a:buChar char="»"/>
              <a:defRPr sz="1401" kern="1200">
                <a:solidFill>
                  <a:srgbClr val="554D56"/>
                </a:solidFill>
                <a:latin typeface="Arial" pitchFamily="34" charset="0"/>
                <a:ea typeface="+mn-ea"/>
                <a:cs typeface="Arial" pitchFamily="34" charset="0"/>
              </a:defRPr>
            </a:lvl5pPr>
            <a:lvl6pPr marL="2514476"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52"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29"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07"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b="1" dirty="0"/>
              <a:t>Continuous / Preventative Care</a:t>
            </a:r>
          </a:p>
          <a:p>
            <a:endParaRPr lang="en-US" sz="1800" dirty="0"/>
          </a:p>
          <a:p>
            <a:r>
              <a:rPr lang="en-US" sz="1800" dirty="0"/>
              <a:t>Patient Perspective</a:t>
            </a:r>
          </a:p>
          <a:p>
            <a:pPr marL="257175" indent="-257175">
              <a:buFont typeface="Arial" panose="020B0604020202020204" pitchFamily="34" charset="0"/>
              <a:buChar char="•"/>
            </a:pPr>
            <a:r>
              <a:rPr lang="en-US" sz="1800" dirty="0"/>
              <a:t>Fear of dentist</a:t>
            </a:r>
          </a:p>
          <a:p>
            <a:pPr marL="257175" indent="-257175">
              <a:buFont typeface="Arial" panose="020B0604020202020204" pitchFamily="34" charset="0"/>
              <a:buChar char="•"/>
            </a:pPr>
            <a:r>
              <a:rPr lang="en-US" sz="1800" dirty="0"/>
              <a:t>Low value of preventative services</a:t>
            </a:r>
          </a:p>
          <a:p>
            <a:endParaRPr lang="en-US" sz="1800" dirty="0"/>
          </a:p>
          <a:p>
            <a:r>
              <a:rPr lang="en-US" sz="1800" dirty="0"/>
              <a:t>Virtual Dental Homes</a:t>
            </a:r>
          </a:p>
          <a:p>
            <a:pPr marL="257175" indent="-257175">
              <a:buFont typeface="Arial" panose="020B0604020202020204" pitchFamily="34" charset="0"/>
              <a:buChar char="•"/>
            </a:pPr>
            <a:r>
              <a:rPr lang="en-US" sz="1800" dirty="0"/>
              <a:t>Increased access to screenings and cleanings</a:t>
            </a:r>
          </a:p>
          <a:p>
            <a:pPr marL="257175" indent="-257175">
              <a:buFont typeface="Arial" panose="020B0604020202020204" pitchFamily="34" charset="0"/>
              <a:buChar char="•"/>
            </a:pPr>
            <a:r>
              <a:rPr lang="en-US" sz="1800" dirty="0"/>
              <a:t>Mixed results on patient follow up for additional care</a:t>
            </a:r>
          </a:p>
          <a:p>
            <a:endParaRPr lang="en-US" sz="1800" dirty="0"/>
          </a:p>
          <a:p>
            <a:r>
              <a:rPr lang="en-US" sz="1800" dirty="0"/>
              <a:t>Incentivizing Preventative Care</a:t>
            </a:r>
          </a:p>
          <a:p>
            <a:pPr marL="257175" indent="-257175">
              <a:buFont typeface="Arial" panose="020B0604020202020204" pitchFamily="34" charset="0"/>
              <a:buChar char="•"/>
            </a:pPr>
            <a:r>
              <a:rPr lang="en-US" sz="1800" dirty="0"/>
              <a:t>Feasibility as a business model</a:t>
            </a:r>
          </a:p>
          <a:p>
            <a:pPr marL="257175" indent="-257175">
              <a:buFont typeface="Arial" panose="020B0604020202020204" pitchFamily="34" charset="0"/>
              <a:buChar char="•"/>
            </a:pPr>
            <a:r>
              <a:rPr lang="en-US" sz="1800" dirty="0"/>
              <a:t>Quality measures, pay for performance</a:t>
            </a:r>
          </a:p>
          <a:p>
            <a:endParaRPr lang="en-US" sz="1800" dirty="0"/>
          </a:p>
          <a:p>
            <a:endParaRPr lang="en-US" sz="1800" dirty="0"/>
          </a:p>
          <a:p>
            <a:pPr marL="257175" indent="-257175">
              <a:buFont typeface="Arial" pitchFamily="34" charset="0"/>
              <a:buChar char="•"/>
            </a:pPr>
            <a:endParaRPr lang="en-US" sz="1800" dirty="0"/>
          </a:p>
          <a:p>
            <a:pPr marL="257175" indent="-257175">
              <a:buFont typeface="Arial" pitchFamily="34" charset="0"/>
              <a:buChar char="•"/>
            </a:pPr>
            <a:endParaRPr lang="en-US" sz="1800" dirty="0"/>
          </a:p>
        </p:txBody>
      </p:sp>
    </p:spTree>
    <p:extLst>
      <p:ext uri="{BB962C8B-B14F-4D97-AF65-F5344CB8AC3E}">
        <p14:creationId xmlns:p14="http://schemas.microsoft.com/office/powerpoint/2010/main" val="8361608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B53F7-284C-4A3D-A400-BEC1D5237F77}"/>
              </a:ext>
            </a:extLst>
          </p:cNvPr>
          <p:cNvSpPr>
            <a:spLocks noGrp="1"/>
          </p:cNvSpPr>
          <p:nvPr>
            <p:ph type="title"/>
          </p:nvPr>
        </p:nvSpPr>
        <p:spPr/>
        <p:txBody>
          <a:bodyPr/>
          <a:lstStyle/>
          <a:p>
            <a:r>
              <a:rPr lang="en-US" dirty="0"/>
              <a:t>HOW CAN COVERED CALIFORNIA HELP</a:t>
            </a:r>
          </a:p>
        </p:txBody>
      </p:sp>
      <p:sp>
        <p:nvSpPr>
          <p:cNvPr id="4" name="Slide Number Placeholder 3">
            <a:extLst>
              <a:ext uri="{FF2B5EF4-FFF2-40B4-BE49-F238E27FC236}">
                <a16:creationId xmlns:a16="http://schemas.microsoft.com/office/drawing/2014/main" id="{D4C67287-1BA4-4519-8B35-BE7B942E4E2B}"/>
              </a:ext>
            </a:extLst>
          </p:cNvPr>
          <p:cNvSpPr>
            <a:spLocks noGrp="1"/>
          </p:cNvSpPr>
          <p:nvPr>
            <p:ph type="sldNum" sz="quarter" idx="4"/>
          </p:nvPr>
        </p:nvSpPr>
        <p:spPr/>
        <p:txBody>
          <a:bodyPr/>
          <a:lstStyle/>
          <a:p>
            <a:fld id="{C8146628-1A01-9741-8A8B-916D51547CC7}" type="slidenum">
              <a:rPr lang="en-US" sz="1100" smtClean="0"/>
              <a:pPr/>
              <a:t>21</a:t>
            </a:fld>
            <a:endParaRPr lang="en-US" sz="1100" dirty="0"/>
          </a:p>
        </p:txBody>
      </p:sp>
      <p:graphicFrame>
        <p:nvGraphicFramePr>
          <p:cNvPr id="5" name="Diagram 4">
            <a:extLst>
              <a:ext uri="{FF2B5EF4-FFF2-40B4-BE49-F238E27FC236}">
                <a16:creationId xmlns:a16="http://schemas.microsoft.com/office/drawing/2014/main" id="{4707C8A9-C5FB-4066-8588-241AD76D812C}"/>
              </a:ext>
            </a:extLst>
          </p:cNvPr>
          <p:cNvGraphicFramePr/>
          <p:nvPr>
            <p:extLst>
              <p:ext uri="{D42A27DB-BD31-4B8C-83A1-F6EECF244321}">
                <p14:modId xmlns:p14="http://schemas.microsoft.com/office/powerpoint/2010/main" val="4147140474"/>
              </p:ext>
            </p:extLst>
          </p:nvPr>
        </p:nvGraphicFramePr>
        <p:xfrm>
          <a:off x="995087" y="692522"/>
          <a:ext cx="7436219" cy="34661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116607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7EFD6-E93E-4EFF-9B73-811CEFBFE30C}"/>
              </a:ext>
            </a:extLst>
          </p:cNvPr>
          <p:cNvSpPr>
            <a:spLocks noGrp="1"/>
          </p:cNvSpPr>
          <p:nvPr>
            <p:ph type="title"/>
          </p:nvPr>
        </p:nvSpPr>
        <p:spPr>
          <a:xfrm>
            <a:off x="228605" y="2050145"/>
            <a:ext cx="8686800" cy="449767"/>
          </a:xfrm>
        </p:spPr>
        <p:txBody>
          <a:bodyPr>
            <a:normAutofit fontScale="90000"/>
          </a:bodyPr>
          <a:lstStyle/>
          <a:p>
            <a:r>
              <a:rPr lang="en-US" dirty="0"/>
              <a:t>DENTAL RISK ASSESSMENT: </a:t>
            </a:r>
            <a:br>
              <a:rPr lang="en-US" dirty="0"/>
            </a:br>
            <a:r>
              <a:rPr lang="en-US" dirty="0"/>
              <a:t>IDENTIFYING AND MANAGING AT-RISK ENROLLEES</a:t>
            </a:r>
            <a:br>
              <a:rPr lang="en-US" dirty="0"/>
            </a:br>
            <a:br>
              <a:rPr lang="en-US" dirty="0"/>
            </a:br>
            <a:endParaRPr lang="en-US" dirty="0"/>
          </a:p>
        </p:txBody>
      </p:sp>
      <p:sp>
        <p:nvSpPr>
          <p:cNvPr id="4" name="Slide Number Placeholder 3">
            <a:extLst>
              <a:ext uri="{FF2B5EF4-FFF2-40B4-BE49-F238E27FC236}">
                <a16:creationId xmlns:a16="http://schemas.microsoft.com/office/drawing/2014/main" id="{5B479C2E-FDF9-497D-B0DC-67DC6C8448F2}"/>
              </a:ext>
            </a:extLst>
          </p:cNvPr>
          <p:cNvSpPr>
            <a:spLocks noGrp="1"/>
          </p:cNvSpPr>
          <p:nvPr>
            <p:ph type="sldNum" sz="quarter" idx="4"/>
          </p:nvPr>
        </p:nvSpPr>
        <p:spPr/>
        <p:txBody>
          <a:bodyPr/>
          <a:lstStyle/>
          <a:p>
            <a:pPr defTabSz="685800">
              <a:defRPr/>
            </a:pPr>
            <a:fld id="{C8146628-1A01-9741-8A8B-916D51547CC7}" type="slidenum">
              <a:rPr lang="en-US" sz="1050">
                <a:solidFill>
                  <a:prstClr val="white"/>
                </a:solidFill>
              </a:rPr>
              <a:pPr defTabSz="685800">
                <a:defRPr/>
              </a:pPr>
              <a:t>22</a:t>
            </a:fld>
            <a:endParaRPr lang="en-US" sz="1050" dirty="0">
              <a:solidFill>
                <a:prstClr val="white"/>
              </a:solidFill>
            </a:endParaRPr>
          </a:p>
        </p:txBody>
      </p:sp>
      <p:sp>
        <p:nvSpPr>
          <p:cNvPr id="5" name="Text Placeholder 2">
            <a:extLst>
              <a:ext uri="{FF2B5EF4-FFF2-40B4-BE49-F238E27FC236}">
                <a16:creationId xmlns:a16="http://schemas.microsoft.com/office/drawing/2014/main" id="{CE9EC7D6-1769-4B0F-8451-960E179A1DB6}"/>
              </a:ext>
            </a:extLst>
          </p:cNvPr>
          <p:cNvSpPr>
            <a:spLocks noGrp="1"/>
          </p:cNvSpPr>
          <p:nvPr>
            <p:ph type="body" idx="1"/>
          </p:nvPr>
        </p:nvSpPr>
        <p:spPr>
          <a:xfrm>
            <a:off x="228605" y="2945025"/>
            <a:ext cx="8686800" cy="421570"/>
          </a:xfrm>
        </p:spPr>
        <p:txBody>
          <a:bodyPr>
            <a:normAutofit lnSpcReduction="10000"/>
          </a:bodyPr>
          <a:lstStyle/>
          <a:p>
            <a:r>
              <a:rPr lang="en-US" dirty="0"/>
              <a:t>Emily Polk, Quality Analyst Intern</a:t>
            </a:r>
          </a:p>
          <a:p>
            <a:r>
              <a:rPr lang="en-US" dirty="0"/>
              <a:t>Plan Management Division </a:t>
            </a:r>
          </a:p>
        </p:txBody>
      </p:sp>
    </p:spTree>
    <p:extLst>
      <p:ext uri="{BB962C8B-B14F-4D97-AF65-F5344CB8AC3E}">
        <p14:creationId xmlns:p14="http://schemas.microsoft.com/office/powerpoint/2010/main" val="1417093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CF4E5-9BEF-46CF-99B8-479B978A67CD}"/>
              </a:ext>
            </a:extLst>
          </p:cNvPr>
          <p:cNvSpPr>
            <a:spLocks noGrp="1"/>
          </p:cNvSpPr>
          <p:nvPr>
            <p:ph type="title"/>
          </p:nvPr>
        </p:nvSpPr>
        <p:spPr/>
        <p:txBody>
          <a:bodyPr/>
          <a:lstStyle/>
          <a:p>
            <a:r>
              <a:rPr lang="en-US" dirty="0"/>
              <a:t>PROJECT GOALS</a:t>
            </a:r>
          </a:p>
        </p:txBody>
      </p:sp>
      <p:sp>
        <p:nvSpPr>
          <p:cNvPr id="3" name="Text Placeholder 2">
            <a:extLst>
              <a:ext uri="{FF2B5EF4-FFF2-40B4-BE49-F238E27FC236}">
                <a16:creationId xmlns:a16="http://schemas.microsoft.com/office/drawing/2014/main" id="{FA71F7AC-0600-4321-B8BA-6788947202B8}"/>
              </a:ext>
            </a:extLst>
          </p:cNvPr>
          <p:cNvSpPr>
            <a:spLocks noGrp="1"/>
          </p:cNvSpPr>
          <p:nvPr>
            <p:ph type="body" sz="quarter" idx="13"/>
          </p:nvPr>
        </p:nvSpPr>
        <p:spPr>
          <a:xfrm>
            <a:off x="228604" y="769615"/>
            <a:ext cx="8686796" cy="3846302"/>
          </a:xfrm>
        </p:spPr>
        <p:txBody>
          <a:bodyPr>
            <a:normAutofit/>
          </a:bodyPr>
          <a:lstStyle/>
          <a:p>
            <a:pPr marL="0" indent="0">
              <a:buNone/>
            </a:pPr>
            <a:r>
              <a:rPr lang="en-US" sz="2100" dirty="0"/>
              <a:t>Inform Covered California dental quality agenda, focusing on:</a:t>
            </a:r>
            <a:br>
              <a:rPr lang="en-US" sz="2100" dirty="0"/>
            </a:br>
            <a:endParaRPr lang="en-US" sz="2100" dirty="0"/>
          </a:p>
          <a:p>
            <a:r>
              <a:rPr lang="en-US" sz="2100" dirty="0"/>
              <a:t>What are the existing definitions for “at-risk enrollees”? </a:t>
            </a:r>
            <a:br>
              <a:rPr lang="en-US" sz="2100" dirty="0"/>
            </a:br>
            <a:endParaRPr lang="en-US" sz="2100" dirty="0"/>
          </a:p>
          <a:p>
            <a:r>
              <a:rPr lang="en-US" sz="2100" dirty="0"/>
              <a:t>What are the current ways issuers identify and proactively manage at-risk enrollees? </a:t>
            </a:r>
            <a:br>
              <a:rPr lang="en-US" sz="2100" dirty="0"/>
            </a:br>
            <a:endParaRPr lang="en-US" sz="2100" dirty="0"/>
          </a:p>
          <a:p>
            <a:r>
              <a:rPr lang="en-US" sz="2100" dirty="0"/>
              <a:t>What are current methods to identify member health status including chronic conditions? </a:t>
            </a:r>
          </a:p>
          <a:p>
            <a:endParaRPr lang="en-US" sz="2100" dirty="0"/>
          </a:p>
          <a:p>
            <a:r>
              <a:rPr lang="en-US" sz="2100" b="1" dirty="0"/>
              <a:t>Where is this field heading?</a:t>
            </a:r>
          </a:p>
          <a:p>
            <a:pPr marL="0" indent="0">
              <a:buNone/>
            </a:pPr>
            <a:endParaRPr lang="en-US" sz="2100" dirty="0"/>
          </a:p>
        </p:txBody>
      </p:sp>
      <p:sp>
        <p:nvSpPr>
          <p:cNvPr id="4" name="Slide Number Placeholder 3">
            <a:extLst>
              <a:ext uri="{FF2B5EF4-FFF2-40B4-BE49-F238E27FC236}">
                <a16:creationId xmlns:a16="http://schemas.microsoft.com/office/drawing/2014/main" id="{B35E4F17-4735-46CC-9A0C-60D9DCE19317}"/>
              </a:ext>
            </a:extLst>
          </p:cNvPr>
          <p:cNvSpPr>
            <a:spLocks noGrp="1"/>
          </p:cNvSpPr>
          <p:nvPr>
            <p:ph type="sldNum" sz="quarter" idx="4"/>
          </p:nvPr>
        </p:nvSpPr>
        <p:spPr/>
        <p:txBody>
          <a:bodyPr vert="horz" lIns="68580" tIns="34290" rIns="68580" bIns="34290" rtlCol="0" anchor="ctr"/>
          <a:lstStyle/>
          <a:p>
            <a:pPr defTabSz="685800">
              <a:defRPr/>
            </a:pPr>
            <a:fld id="{C8146628-1A01-9741-8A8B-916D51547CC7}" type="slidenum">
              <a:rPr lang="en-US" sz="1050"/>
              <a:pPr defTabSz="685800">
                <a:defRPr/>
              </a:pPr>
              <a:t>23</a:t>
            </a:fld>
            <a:endParaRPr lang="en-US" sz="1050" dirty="0"/>
          </a:p>
        </p:txBody>
      </p:sp>
    </p:spTree>
    <p:extLst>
      <p:ext uri="{BB962C8B-B14F-4D97-AF65-F5344CB8AC3E}">
        <p14:creationId xmlns:p14="http://schemas.microsoft.com/office/powerpoint/2010/main" val="8615686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CF4E5-9BEF-46CF-99B8-479B978A67CD}"/>
              </a:ext>
            </a:extLst>
          </p:cNvPr>
          <p:cNvSpPr>
            <a:spLocks noGrp="1"/>
          </p:cNvSpPr>
          <p:nvPr>
            <p:ph type="title"/>
          </p:nvPr>
        </p:nvSpPr>
        <p:spPr/>
        <p:txBody>
          <a:bodyPr/>
          <a:lstStyle/>
          <a:p>
            <a:r>
              <a:rPr lang="en-US" dirty="0"/>
              <a:t>WHAT DO WE MEAN BY “AT RISK” ENROLLEES?</a:t>
            </a:r>
          </a:p>
        </p:txBody>
      </p:sp>
      <p:sp>
        <p:nvSpPr>
          <p:cNvPr id="3" name="Text Placeholder 2">
            <a:extLst>
              <a:ext uri="{FF2B5EF4-FFF2-40B4-BE49-F238E27FC236}">
                <a16:creationId xmlns:a16="http://schemas.microsoft.com/office/drawing/2014/main" id="{FA71F7AC-0600-4321-B8BA-6788947202B8}"/>
              </a:ext>
            </a:extLst>
          </p:cNvPr>
          <p:cNvSpPr>
            <a:spLocks noGrp="1"/>
          </p:cNvSpPr>
          <p:nvPr>
            <p:ph type="body" sz="quarter" idx="13"/>
          </p:nvPr>
        </p:nvSpPr>
        <p:spPr>
          <a:xfrm>
            <a:off x="228604" y="809958"/>
            <a:ext cx="8686796" cy="3805958"/>
          </a:xfrm>
        </p:spPr>
        <p:txBody>
          <a:bodyPr>
            <a:normAutofit/>
          </a:bodyPr>
          <a:lstStyle/>
          <a:p>
            <a:endParaRPr lang="en-US" sz="2400" dirty="0"/>
          </a:p>
          <a:p>
            <a:endParaRPr lang="en-US" sz="2400" dirty="0"/>
          </a:p>
          <a:p>
            <a:pPr marL="0" indent="0">
              <a:buNone/>
            </a:pPr>
            <a:r>
              <a:rPr lang="en-US" sz="2400" dirty="0"/>
              <a:t>The QDP Issuer Model Contract defines “at risk” enrollees as:</a:t>
            </a:r>
          </a:p>
          <a:p>
            <a:pPr marL="0" indent="0">
              <a:buNone/>
            </a:pPr>
            <a:endParaRPr lang="en-US" sz="2400" dirty="0"/>
          </a:p>
          <a:p>
            <a:pPr marL="0" indent="0">
              <a:buNone/>
            </a:pPr>
            <a:r>
              <a:rPr lang="en-US" sz="2400" dirty="0"/>
              <a:t>Enrollees with existing and newly diagnosed need for dental treatment and those who are most likely to benefit from well-coordinated care </a:t>
            </a:r>
          </a:p>
        </p:txBody>
      </p:sp>
      <p:sp>
        <p:nvSpPr>
          <p:cNvPr id="4" name="Slide Number Placeholder 3">
            <a:extLst>
              <a:ext uri="{FF2B5EF4-FFF2-40B4-BE49-F238E27FC236}">
                <a16:creationId xmlns:a16="http://schemas.microsoft.com/office/drawing/2014/main" id="{B35E4F17-4735-46CC-9A0C-60D9DCE19317}"/>
              </a:ext>
            </a:extLst>
          </p:cNvPr>
          <p:cNvSpPr>
            <a:spLocks noGrp="1"/>
          </p:cNvSpPr>
          <p:nvPr>
            <p:ph type="sldNum" sz="quarter" idx="4"/>
          </p:nvPr>
        </p:nvSpPr>
        <p:spPr/>
        <p:txBody>
          <a:bodyPr vert="horz" lIns="68580" tIns="34290" rIns="68580" bIns="34290" rtlCol="0" anchor="ctr"/>
          <a:lstStyle/>
          <a:p>
            <a:pPr defTabSz="685800">
              <a:defRPr/>
            </a:pPr>
            <a:fld id="{C8146628-1A01-9741-8A8B-916D51547CC7}" type="slidenum">
              <a:rPr lang="en-US" sz="1050"/>
              <a:pPr defTabSz="685800">
                <a:defRPr/>
              </a:pPr>
              <a:t>24</a:t>
            </a:fld>
            <a:endParaRPr lang="en-US" sz="1050" dirty="0"/>
          </a:p>
        </p:txBody>
      </p:sp>
    </p:spTree>
    <p:extLst>
      <p:ext uri="{BB962C8B-B14F-4D97-AF65-F5344CB8AC3E}">
        <p14:creationId xmlns:p14="http://schemas.microsoft.com/office/powerpoint/2010/main" val="19503162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CF4E5-9BEF-46CF-99B8-479B978A67CD}"/>
              </a:ext>
            </a:extLst>
          </p:cNvPr>
          <p:cNvSpPr>
            <a:spLocks noGrp="1"/>
          </p:cNvSpPr>
          <p:nvPr>
            <p:ph type="title"/>
          </p:nvPr>
        </p:nvSpPr>
        <p:spPr/>
        <p:txBody>
          <a:bodyPr/>
          <a:lstStyle/>
          <a:p>
            <a:r>
              <a:rPr lang="en-US" dirty="0"/>
              <a:t>WHY DO WE CARE ABOUT RISK?</a:t>
            </a:r>
          </a:p>
        </p:txBody>
      </p:sp>
      <p:sp>
        <p:nvSpPr>
          <p:cNvPr id="3" name="Text Placeholder 2">
            <a:extLst>
              <a:ext uri="{FF2B5EF4-FFF2-40B4-BE49-F238E27FC236}">
                <a16:creationId xmlns:a16="http://schemas.microsoft.com/office/drawing/2014/main" id="{FA71F7AC-0600-4321-B8BA-6788947202B8}"/>
              </a:ext>
            </a:extLst>
          </p:cNvPr>
          <p:cNvSpPr>
            <a:spLocks noGrp="1"/>
          </p:cNvSpPr>
          <p:nvPr>
            <p:ph type="body" sz="quarter" idx="13"/>
          </p:nvPr>
        </p:nvSpPr>
        <p:spPr>
          <a:xfrm>
            <a:off x="285123" y="769615"/>
            <a:ext cx="8573753" cy="3875537"/>
          </a:xfrm>
        </p:spPr>
        <p:txBody>
          <a:bodyPr>
            <a:normAutofit fontScale="85000" lnSpcReduction="20000"/>
          </a:bodyPr>
          <a:lstStyle/>
          <a:p>
            <a:pPr>
              <a:lnSpc>
                <a:spcPct val="120000"/>
              </a:lnSpc>
            </a:pPr>
            <a:r>
              <a:rPr lang="en-US" sz="2100" dirty="0"/>
              <a:t>Oral health impacts general health, and vice versa</a:t>
            </a:r>
          </a:p>
          <a:p>
            <a:pPr lvl="1">
              <a:lnSpc>
                <a:spcPct val="120000"/>
              </a:lnSpc>
            </a:pPr>
            <a:r>
              <a:rPr lang="en-US" sz="1800" dirty="0"/>
              <a:t>Smokers, pregnant women, and those with diabetes and other chronic and acute conditions are at increased risk.</a:t>
            </a:r>
          </a:p>
          <a:p>
            <a:pPr lvl="1">
              <a:lnSpc>
                <a:spcPct val="120000"/>
              </a:lnSpc>
            </a:pPr>
            <a:r>
              <a:rPr lang="en-US" sz="1800" dirty="0"/>
              <a:t>Oral diseases and disorders affect health and well-being throughout life.</a:t>
            </a:r>
            <a:br>
              <a:rPr lang="en-US" sz="1800" dirty="0"/>
            </a:br>
            <a:endParaRPr lang="en-US" sz="1800" dirty="0"/>
          </a:p>
          <a:p>
            <a:pPr>
              <a:lnSpc>
                <a:spcPct val="120000"/>
              </a:lnSpc>
            </a:pPr>
            <a:r>
              <a:rPr lang="en-US" sz="2100" dirty="0"/>
              <a:t>Identifying and managing those who are at-risk for needing dental care not only improves member oral health but improves general health as well</a:t>
            </a:r>
          </a:p>
          <a:p>
            <a:pPr>
              <a:lnSpc>
                <a:spcPct val="120000"/>
              </a:lnSpc>
            </a:pPr>
            <a:endParaRPr lang="en-US" sz="2100" dirty="0"/>
          </a:p>
          <a:p>
            <a:pPr>
              <a:lnSpc>
                <a:spcPct val="120000"/>
              </a:lnSpc>
            </a:pPr>
            <a:r>
              <a:rPr lang="en-US" sz="2100" dirty="0"/>
              <a:t>Unmet need:</a:t>
            </a:r>
          </a:p>
          <a:p>
            <a:pPr lvl="1">
              <a:lnSpc>
                <a:spcPct val="120000"/>
              </a:lnSpc>
            </a:pPr>
            <a:r>
              <a:rPr lang="en-US" sz="1800" dirty="0"/>
              <a:t>23% of children</a:t>
            </a:r>
            <a:r>
              <a:rPr lang="en-US" sz="1800" baseline="30000" dirty="0"/>
              <a:t>1</a:t>
            </a:r>
            <a:r>
              <a:rPr lang="en-US" sz="1800" dirty="0"/>
              <a:t> and 26% of adults</a:t>
            </a:r>
            <a:r>
              <a:rPr lang="en-US" sz="1800" baseline="30000" dirty="0"/>
              <a:t>2</a:t>
            </a:r>
            <a:r>
              <a:rPr lang="en-US" sz="1800" dirty="0"/>
              <a:t> have untreated tooth decay</a:t>
            </a:r>
          </a:p>
          <a:p>
            <a:pPr lvl="1">
              <a:lnSpc>
                <a:spcPct val="120000"/>
              </a:lnSpc>
            </a:pPr>
            <a:r>
              <a:rPr lang="en-US" sz="1800" dirty="0"/>
              <a:t>Disparities by race/ethnicity and income</a:t>
            </a:r>
            <a:br>
              <a:rPr lang="en-US" sz="1800" dirty="0"/>
            </a:br>
            <a:endParaRPr lang="en-US" sz="1800" dirty="0"/>
          </a:p>
          <a:p>
            <a:pPr>
              <a:lnSpc>
                <a:spcPct val="120000"/>
              </a:lnSpc>
            </a:pPr>
            <a:r>
              <a:rPr lang="en-US" sz="2100" dirty="0"/>
              <a:t>Ultimately, our goal is to prevent disease and improve enrollee oral and general health</a:t>
            </a:r>
          </a:p>
        </p:txBody>
      </p:sp>
      <p:sp>
        <p:nvSpPr>
          <p:cNvPr id="4" name="Slide Number Placeholder 3">
            <a:extLst>
              <a:ext uri="{FF2B5EF4-FFF2-40B4-BE49-F238E27FC236}">
                <a16:creationId xmlns:a16="http://schemas.microsoft.com/office/drawing/2014/main" id="{B35E4F17-4735-46CC-9A0C-60D9DCE19317}"/>
              </a:ext>
            </a:extLst>
          </p:cNvPr>
          <p:cNvSpPr>
            <a:spLocks noGrp="1"/>
          </p:cNvSpPr>
          <p:nvPr>
            <p:ph type="sldNum" sz="quarter" idx="4"/>
          </p:nvPr>
        </p:nvSpPr>
        <p:spPr/>
        <p:txBody>
          <a:bodyPr vert="horz" lIns="68580" tIns="34290" rIns="68580" bIns="34290" rtlCol="0" anchor="ctr"/>
          <a:lstStyle/>
          <a:p>
            <a:pPr defTabSz="685800">
              <a:defRPr/>
            </a:pPr>
            <a:fld id="{C8146628-1A01-9741-8A8B-916D51547CC7}" type="slidenum">
              <a:rPr lang="en-US" sz="1050"/>
              <a:pPr defTabSz="685800">
                <a:defRPr/>
              </a:pPr>
              <a:t>25</a:t>
            </a:fld>
            <a:endParaRPr lang="en-US" sz="1050" dirty="0"/>
          </a:p>
        </p:txBody>
      </p:sp>
      <p:sp>
        <p:nvSpPr>
          <p:cNvPr id="5" name="Text Placeholder 2">
            <a:extLst>
              <a:ext uri="{FF2B5EF4-FFF2-40B4-BE49-F238E27FC236}">
                <a16:creationId xmlns:a16="http://schemas.microsoft.com/office/drawing/2014/main" id="{9B54E3D1-4691-43CD-A2C2-5B394D14A1D6}"/>
              </a:ext>
            </a:extLst>
          </p:cNvPr>
          <p:cNvSpPr txBox="1">
            <a:spLocks/>
          </p:cNvSpPr>
          <p:nvPr/>
        </p:nvSpPr>
        <p:spPr>
          <a:xfrm>
            <a:off x="5352261" y="4407408"/>
            <a:ext cx="3563138" cy="328077"/>
          </a:xfrm>
          <a:prstGeom prst="rect">
            <a:avLst/>
          </a:prstGeom>
        </p:spPr>
        <p:txBody>
          <a:bodyPr vert="horz" lIns="68580" tIns="34290" rIns="68580" bIns="34290" rtlCol="0">
            <a:normAutofit lnSpcReduction="10000"/>
          </a:bodyPr>
          <a:lstStyle>
            <a:lvl1pPr marL="309026" indent="-309026" algn="l" defTabSz="914354" rtl="0" eaLnBrk="1" latinLnBrk="0" hangingPunct="1">
              <a:spcBef>
                <a:spcPts val="0"/>
              </a:spcBef>
              <a:buFont typeface="Arial" pitchFamily="34" charset="0"/>
              <a:buChar char="•"/>
              <a:defRPr sz="2400" kern="1200" baseline="0">
                <a:solidFill>
                  <a:srgbClr val="554D56"/>
                </a:solidFill>
                <a:latin typeface="Arial" pitchFamily="34" charset="0"/>
                <a:ea typeface="+mn-ea"/>
                <a:cs typeface="Arial" pitchFamily="34" charset="0"/>
              </a:defRPr>
            </a:lvl1pPr>
            <a:lvl2pPr marL="742913" indent="-285737" algn="l" defTabSz="914354" rtl="0" eaLnBrk="1" latinLnBrk="0" hangingPunct="1">
              <a:spcBef>
                <a:spcPts val="0"/>
              </a:spcBef>
              <a:buSzPct val="75000"/>
              <a:buFont typeface="Courier New" pitchFamily="49" charset="0"/>
              <a:buChar char="o"/>
              <a:defRPr sz="2000" kern="1200">
                <a:solidFill>
                  <a:srgbClr val="554D56"/>
                </a:solidFill>
                <a:latin typeface="Arial" pitchFamily="34" charset="0"/>
                <a:ea typeface="+mn-ea"/>
                <a:cs typeface="Arial" pitchFamily="34" charset="0"/>
              </a:defRPr>
            </a:lvl2pPr>
            <a:lvl3pPr marL="1657268" indent="-180965" algn="l" defTabSz="914354" rtl="0" eaLnBrk="1" latinLnBrk="0" hangingPunct="1">
              <a:spcBef>
                <a:spcPts val="0"/>
              </a:spcBef>
              <a:buSzPct val="75000"/>
              <a:buFont typeface="Arial" pitchFamily="34" charset="0"/>
              <a:buChar char="•"/>
              <a:defRPr sz="1801" kern="1200">
                <a:solidFill>
                  <a:srgbClr val="554D56"/>
                </a:solidFill>
                <a:latin typeface="Arial" pitchFamily="34" charset="0"/>
                <a:ea typeface="+mn-ea"/>
                <a:cs typeface="Arial" pitchFamily="34" charset="0"/>
              </a:defRPr>
            </a:lvl3pPr>
            <a:lvl4pPr marL="1657268" indent="-173029" algn="l" defTabSz="914354" rtl="0" eaLnBrk="1" latinLnBrk="0" hangingPunct="1">
              <a:spcBef>
                <a:spcPts val="0"/>
              </a:spcBef>
              <a:buFont typeface="Arial" pitchFamily="34" charset="0"/>
              <a:buChar char="•"/>
              <a:defRPr sz="1600" kern="1200">
                <a:solidFill>
                  <a:srgbClr val="554D56"/>
                </a:solidFill>
                <a:latin typeface="Arial" pitchFamily="34" charset="0"/>
                <a:ea typeface="+mn-ea"/>
                <a:cs typeface="Arial" pitchFamily="34" charset="0"/>
              </a:defRPr>
            </a:lvl4pPr>
            <a:lvl5pPr marL="2057298" indent="-228589" algn="l" defTabSz="914354" rtl="0" eaLnBrk="1" latinLnBrk="0" hangingPunct="1">
              <a:spcBef>
                <a:spcPts val="0"/>
              </a:spcBef>
              <a:buFont typeface="Arial" pitchFamily="34" charset="0"/>
              <a:buChar char="»"/>
              <a:defRPr sz="1401" kern="1200">
                <a:solidFill>
                  <a:srgbClr val="554D56"/>
                </a:solidFill>
                <a:latin typeface="Arial" pitchFamily="34" charset="0"/>
                <a:ea typeface="+mn-ea"/>
                <a:cs typeface="Arial" pitchFamily="34" charset="0"/>
              </a:defRPr>
            </a:lvl5pPr>
            <a:lvl6pPr marL="2514476"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52"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29"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07"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685766">
              <a:lnSpc>
                <a:spcPct val="120000"/>
              </a:lnSpc>
              <a:buNone/>
              <a:defRPr/>
            </a:pPr>
            <a:r>
              <a:rPr lang="en-US" sz="750" dirty="0"/>
              <a:t>1) https://www.nidcr.nih.gov/research/data-statistics/dental-caries/adults</a:t>
            </a:r>
          </a:p>
          <a:p>
            <a:pPr marL="0" indent="0" defTabSz="685766">
              <a:lnSpc>
                <a:spcPct val="120000"/>
              </a:lnSpc>
              <a:buNone/>
              <a:defRPr/>
            </a:pPr>
            <a:r>
              <a:rPr lang="en-US" sz="750" dirty="0"/>
              <a:t>2) https://www.nidcr.nih.gov/research/data-statistics/dental-caries/children</a:t>
            </a:r>
          </a:p>
          <a:p>
            <a:pPr marL="0" indent="0" defTabSz="685766">
              <a:lnSpc>
                <a:spcPct val="120000"/>
              </a:lnSpc>
              <a:buNone/>
              <a:defRPr/>
            </a:pPr>
            <a:endParaRPr lang="en-US" sz="750" dirty="0"/>
          </a:p>
        </p:txBody>
      </p:sp>
    </p:spTree>
    <p:extLst>
      <p:ext uri="{BB962C8B-B14F-4D97-AF65-F5344CB8AC3E}">
        <p14:creationId xmlns:p14="http://schemas.microsoft.com/office/powerpoint/2010/main" val="19976257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DENTAL RISK IS MEASURED AT THREE LEVELS</a:t>
            </a:r>
          </a:p>
        </p:txBody>
      </p:sp>
      <p:sp>
        <p:nvSpPr>
          <p:cNvPr id="4" name="Slide Number Placeholder 3"/>
          <p:cNvSpPr>
            <a:spLocks noGrp="1"/>
          </p:cNvSpPr>
          <p:nvPr>
            <p:ph type="sldNum" sz="quarter" idx="4"/>
          </p:nvPr>
        </p:nvSpPr>
        <p:spPr/>
        <p:txBody>
          <a:bodyPr vert="horz" lIns="68580" tIns="34290" rIns="68580" bIns="34290" rtlCol="0" anchor="ctr"/>
          <a:lstStyle/>
          <a:p>
            <a:fld id="{C8146628-1A01-9741-8A8B-916D51547CC7}" type="slidenum">
              <a:rPr lang="en-US" sz="1050"/>
              <a:pPr/>
              <a:t>26</a:t>
            </a:fld>
            <a:endParaRPr lang="en-US" sz="1050" dirty="0"/>
          </a:p>
        </p:txBody>
      </p:sp>
      <p:graphicFrame>
        <p:nvGraphicFramePr>
          <p:cNvPr id="5" name="Diagram 4">
            <a:extLst>
              <a:ext uri="{FF2B5EF4-FFF2-40B4-BE49-F238E27FC236}">
                <a16:creationId xmlns:a16="http://schemas.microsoft.com/office/drawing/2014/main" id="{08CD2FBF-6EA2-42BB-9AC4-7A0817821D73}"/>
              </a:ext>
            </a:extLst>
          </p:cNvPr>
          <p:cNvGraphicFramePr/>
          <p:nvPr>
            <p:extLst/>
          </p:nvPr>
        </p:nvGraphicFramePr>
        <p:xfrm>
          <a:off x="2219184" y="860611"/>
          <a:ext cx="4078075" cy="35838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 Placeholder 2">
            <a:extLst>
              <a:ext uri="{FF2B5EF4-FFF2-40B4-BE49-F238E27FC236}">
                <a16:creationId xmlns:a16="http://schemas.microsoft.com/office/drawing/2014/main" id="{F2328FF4-E279-4312-A1CD-913F263D9BC2}"/>
              </a:ext>
            </a:extLst>
          </p:cNvPr>
          <p:cNvSpPr txBox="1">
            <a:spLocks/>
          </p:cNvSpPr>
          <p:nvPr/>
        </p:nvSpPr>
        <p:spPr>
          <a:xfrm>
            <a:off x="6508491" y="1930738"/>
            <a:ext cx="2146294" cy="2763251"/>
          </a:xfrm>
          <a:prstGeom prst="rect">
            <a:avLst/>
          </a:prstGeom>
        </p:spPr>
        <p:txBody>
          <a:bodyPr vert="horz" lIns="68580" tIns="34290" rIns="68580" bIns="34290" rtlCol="0">
            <a:normAutofit/>
          </a:bodyPr>
          <a:lstStyle>
            <a:lvl1pPr marL="309026" indent="-309026" algn="l" defTabSz="914354" rtl="0" eaLnBrk="1" latinLnBrk="0" hangingPunct="1">
              <a:spcBef>
                <a:spcPts val="0"/>
              </a:spcBef>
              <a:buFont typeface="Arial" pitchFamily="34" charset="0"/>
              <a:buChar char="•"/>
              <a:defRPr sz="2400" kern="1200" baseline="0">
                <a:solidFill>
                  <a:srgbClr val="554D56"/>
                </a:solidFill>
                <a:latin typeface="Arial" pitchFamily="34" charset="0"/>
                <a:ea typeface="+mn-ea"/>
                <a:cs typeface="Arial" pitchFamily="34" charset="0"/>
              </a:defRPr>
            </a:lvl1pPr>
            <a:lvl2pPr marL="742913" indent="-285737" algn="l" defTabSz="914354" rtl="0" eaLnBrk="1" latinLnBrk="0" hangingPunct="1">
              <a:spcBef>
                <a:spcPts val="0"/>
              </a:spcBef>
              <a:buSzPct val="75000"/>
              <a:buFont typeface="Courier New" pitchFamily="49" charset="0"/>
              <a:buChar char="o"/>
              <a:defRPr sz="2000" kern="1200">
                <a:solidFill>
                  <a:srgbClr val="554D56"/>
                </a:solidFill>
                <a:latin typeface="Arial" pitchFamily="34" charset="0"/>
                <a:ea typeface="+mn-ea"/>
                <a:cs typeface="Arial" pitchFamily="34" charset="0"/>
              </a:defRPr>
            </a:lvl2pPr>
            <a:lvl3pPr marL="1657268" indent="-180965" algn="l" defTabSz="914354" rtl="0" eaLnBrk="1" latinLnBrk="0" hangingPunct="1">
              <a:spcBef>
                <a:spcPts val="0"/>
              </a:spcBef>
              <a:buSzPct val="75000"/>
              <a:buFont typeface="Arial" pitchFamily="34" charset="0"/>
              <a:buChar char="•"/>
              <a:defRPr sz="1801" kern="1200">
                <a:solidFill>
                  <a:srgbClr val="554D56"/>
                </a:solidFill>
                <a:latin typeface="Arial" pitchFamily="34" charset="0"/>
                <a:ea typeface="+mn-ea"/>
                <a:cs typeface="Arial" pitchFamily="34" charset="0"/>
              </a:defRPr>
            </a:lvl3pPr>
            <a:lvl4pPr marL="1657268" indent="-173029" algn="l" defTabSz="914354" rtl="0" eaLnBrk="1" latinLnBrk="0" hangingPunct="1">
              <a:spcBef>
                <a:spcPts val="0"/>
              </a:spcBef>
              <a:buFont typeface="Arial" pitchFamily="34" charset="0"/>
              <a:buChar char="•"/>
              <a:defRPr sz="1600" kern="1200">
                <a:solidFill>
                  <a:srgbClr val="554D56"/>
                </a:solidFill>
                <a:latin typeface="Arial" pitchFamily="34" charset="0"/>
                <a:ea typeface="+mn-ea"/>
                <a:cs typeface="Arial" pitchFamily="34" charset="0"/>
              </a:defRPr>
            </a:lvl4pPr>
            <a:lvl5pPr marL="2057298" indent="-228589" algn="l" defTabSz="914354" rtl="0" eaLnBrk="1" latinLnBrk="0" hangingPunct="1">
              <a:spcBef>
                <a:spcPts val="0"/>
              </a:spcBef>
              <a:buFont typeface="Arial" pitchFamily="34" charset="0"/>
              <a:buChar char="»"/>
              <a:defRPr sz="1401" kern="1200">
                <a:solidFill>
                  <a:srgbClr val="554D56"/>
                </a:solidFill>
                <a:latin typeface="Arial" pitchFamily="34" charset="0"/>
                <a:ea typeface="+mn-ea"/>
                <a:cs typeface="Arial" pitchFamily="34" charset="0"/>
              </a:defRPr>
            </a:lvl5pPr>
            <a:lvl6pPr marL="2514476"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52"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29"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07"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685766">
              <a:spcBef>
                <a:spcPts val="600"/>
              </a:spcBef>
              <a:buNone/>
              <a:defRPr/>
            </a:pPr>
            <a:r>
              <a:rPr lang="en-US" sz="1800" dirty="0"/>
              <a:t>At each level, how can enrollee health be factored in to risk assessment?</a:t>
            </a:r>
          </a:p>
          <a:p>
            <a:pPr marL="231770" indent="-231770" defTabSz="685766">
              <a:spcBef>
                <a:spcPts val="600"/>
              </a:spcBef>
              <a:defRPr/>
            </a:pPr>
            <a:endParaRPr lang="en-US" sz="1800" dirty="0"/>
          </a:p>
        </p:txBody>
      </p:sp>
    </p:spTree>
    <p:extLst>
      <p:ext uri="{BB962C8B-B14F-4D97-AF65-F5344CB8AC3E}">
        <p14:creationId xmlns:p14="http://schemas.microsoft.com/office/powerpoint/2010/main" val="37880568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74" y="80011"/>
            <a:ext cx="8686800" cy="632454"/>
          </a:xfrm>
        </p:spPr>
        <p:txBody>
          <a:bodyPr>
            <a:normAutofit fontScale="90000"/>
          </a:bodyPr>
          <a:lstStyle/>
          <a:p>
            <a:r>
              <a:rPr lang="en-US" dirty="0"/>
              <a:t>KEY OPPORTUNITIES TO IMPROVE RISK ASSESSMENT AT EACH LEVEL</a:t>
            </a:r>
          </a:p>
        </p:txBody>
      </p:sp>
      <p:sp>
        <p:nvSpPr>
          <p:cNvPr id="4" name="Slide Number Placeholder 3"/>
          <p:cNvSpPr>
            <a:spLocks noGrp="1"/>
          </p:cNvSpPr>
          <p:nvPr>
            <p:ph type="sldNum" sz="quarter" idx="4"/>
          </p:nvPr>
        </p:nvSpPr>
        <p:spPr/>
        <p:txBody>
          <a:bodyPr/>
          <a:lstStyle/>
          <a:p>
            <a:pPr defTabSz="457189">
              <a:defRPr/>
            </a:pPr>
            <a:fld id="{C8146628-1A01-9741-8A8B-916D51547CC7}" type="slidenum">
              <a:rPr lang="en-US" sz="1050"/>
              <a:pPr defTabSz="457189">
                <a:defRPr/>
              </a:pPr>
              <a:t>27</a:t>
            </a:fld>
            <a:endParaRPr lang="en-US" sz="1050" dirty="0"/>
          </a:p>
        </p:txBody>
      </p:sp>
      <p:graphicFrame>
        <p:nvGraphicFramePr>
          <p:cNvPr id="3" name="Diagram 2">
            <a:extLst>
              <a:ext uri="{FF2B5EF4-FFF2-40B4-BE49-F238E27FC236}">
                <a16:creationId xmlns:a16="http://schemas.microsoft.com/office/drawing/2014/main" id="{64936F00-8BFF-42D4-B56B-30E0949219CF}"/>
              </a:ext>
            </a:extLst>
          </p:cNvPr>
          <p:cNvGraphicFramePr/>
          <p:nvPr>
            <p:extLst>
              <p:ext uri="{D42A27DB-BD31-4B8C-83A1-F6EECF244321}">
                <p14:modId xmlns:p14="http://schemas.microsoft.com/office/powerpoint/2010/main" val="1989170009"/>
              </p:ext>
            </p:extLst>
          </p:nvPr>
        </p:nvGraphicFramePr>
        <p:xfrm>
          <a:off x="774225" y="727500"/>
          <a:ext cx="7831894" cy="37985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310357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74" y="80011"/>
            <a:ext cx="8686800" cy="632454"/>
          </a:xfrm>
        </p:spPr>
        <p:txBody>
          <a:bodyPr>
            <a:normAutofit fontScale="90000"/>
          </a:bodyPr>
          <a:lstStyle/>
          <a:p>
            <a:r>
              <a:rPr lang="en-US" dirty="0"/>
              <a:t>KEY OPPORTUNITIES TO IMPROVE RISK ASSESSMENT AT EACH LEVEL</a:t>
            </a:r>
          </a:p>
        </p:txBody>
      </p:sp>
      <p:sp>
        <p:nvSpPr>
          <p:cNvPr id="4" name="Slide Number Placeholder 3"/>
          <p:cNvSpPr>
            <a:spLocks noGrp="1"/>
          </p:cNvSpPr>
          <p:nvPr>
            <p:ph type="sldNum" sz="quarter" idx="4"/>
          </p:nvPr>
        </p:nvSpPr>
        <p:spPr/>
        <p:txBody>
          <a:bodyPr/>
          <a:lstStyle/>
          <a:p>
            <a:pPr defTabSz="457189">
              <a:defRPr/>
            </a:pPr>
            <a:fld id="{C8146628-1A01-9741-8A8B-916D51547CC7}" type="slidenum">
              <a:rPr lang="en-US" sz="1050"/>
              <a:pPr defTabSz="457189">
                <a:defRPr/>
              </a:pPr>
              <a:t>28</a:t>
            </a:fld>
            <a:endParaRPr lang="en-US" sz="1050" dirty="0"/>
          </a:p>
        </p:txBody>
      </p:sp>
      <p:graphicFrame>
        <p:nvGraphicFramePr>
          <p:cNvPr id="3" name="Diagram 2">
            <a:extLst>
              <a:ext uri="{FF2B5EF4-FFF2-40B4-BE49-F238E27FC236}">
                <a16:creationId xmlns:a16="http://schemas.microsoft.com/office/drawing/2014/main" id="{64936F00-8BFF-42D4-B56B-30E0949219CF}"/>
              </a:ext>
            </a:extLst>
          </p:cNvPr>
          <p:cNvGraphicFramePr/>
          <p:nvPr>
            <p:extLst>
              <p:ext uri="{D42A27DB-BD31-4B8C-83A1-F6EECF244321}">
                <p14:modId xmlns:p14="http://schemas.microsoft.com/office/powerpoint/2010/main" val="2359963264"/>
              </p:ext>
            </p:extLst>
          </p:nvPr>
        </p:nvGraphicFramePr>
        <p:xfrm>
          <a:off x="626306" y="599982"/>
          <a:ext cx="8203367" cy="40997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900801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4" y="142941"/>
            <a:ext cx="8686800" cy="632454"/>
          </a:xfrm>
        </p:spPr>
        <p:txBody>
          <a:bodyPr>
            <a:normAutofit/>
          </a:bodyPr>
          <a:lstStyle/>
          <a:p>
            <a:r>
              <a:rPr lang="en-US" sz="2200" dirty="0"/>
              <a:t>AGENDA</a:t>
            </a:r>
          </a:p>
        </p:txBody>
      </p:sp>
      <p:sp>
        <p:nvSpPr>
          <p:cNvPr id="4" name="Slide Number Placeholder 3"/>
          <p:cNvSpPr>
            <a:spLocks noGrp="1"/>
          </p:cNvSpPr>
          <p:nvPr>
            <p:ph type="sldNum" sz="quarter" idx="4"/>
          </p:nvPr>
        </p:nvSpPr>
        <p:spPr/>
        <p:txBody>
          <a:bodyPr/>
          <a:lstStyle/>
          <a:p>
            <a:fld id="{C8146628-1A01-9741-8A8B-916D51547CC7}" type="slidenum">
              <a:rPr lang="en-US" sz="1100" smtClean="0"/>
              <a:pPr/>
              <a:t>2</a:t>
            </a:fld>
            <a:endParaRPr lang="en-US" sz="1100" dirty="0"/>
          </a:p>
        </p:txBody>
      </p:sp>
      <p:sp>
        <p:nvSpPr>
          <p:cNvPr id="6" name="Rectangle 5"/>
          <p:cNvSpPr/>
          <p:nvPr/>
        </p:nvSpPr>
        <p:spPr>
          <a:xfrm>
            <a:off x="1256528" y="87354"/>
            <a:ext cx="6630952" cy="1068754"/>
          </a:xfrm>
          <a:prstGeom prst="rect">
            <a:avLst/>
          </a:prstGeom>
        </p:spPr>
        <p:txBody>
          <a:bodyPr wrap="square">
            <a:spAutoFit/>
          </a:bodyPr>
          <a:lstStyle/>
          <a:p>
            <a:pPr algn="ctr">
              <a:lnSpc>
                <a:spcPct val="115000"/>
              </a:lnSpc>
            </a:pPr>
            <a:r>
              <a:rPr lang="en-US" sz="1200" b="1"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AGENDA </a:t>
            </a:r>
            <a:endParaRPr lang="en-US" sz="1200" dirty="0">
              <a:solidFill>
                <a:schemeClr val="accent1">
                  <a:lumMod val="50000"/>
                </a:schemeClr>
              </a:solidFill>
              <a:latin typeface="Arial" panose="020B0604020202020204" pitchFamily="34" charset="0"/>
              <a:ea typeface="Cambria" panose="02040503050406030204" pitchFamily="18" charset="0"/>
              <a:cs typeface="Arial" panose="020B0604020202020204" pitchFamily="34" charset="0"/>
            </a:endParaRPr>
          </a:p>
          <a:p>
            <a:pPr algn="ctr">
              <a:lnSpc>
                <a:spcPct val="115000"/>
              </a:lnSpc>
            </a:pPr>
            <a:r>
              <a:rPr lang="en-US" sz="1200" b="1"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Plan Management and Delivery System Reform Advisory Group</a:t>
            </a:r>
            <a:endParaRPr lang="en-US" sz="1200" dirty="0">
              <a:solidFill>
                <a:schemeClr val="accent1">
                  <a:lumMod val="50000"/>
                </a:schemeClr>
              </a:solidFill>
              <a:latin typeface="Arial" panose="020B0604020202020204" pitchFamily="34" charset="0"/>
              <a:ea typeface="Cambria" panose="02040503050406030204" pitchFamily="18" charset="0"/>
              <a:cs typeface="Arial" panose="020B0604020202020204" pitchFamily="34" charset="0"/>
            </a:endParaRPr>
          </a:p>
          <a:p>
            <a:pPr algn="ctr">
              <a:lnSpc>
                <a:spcPct val="115000"/>
              </a:lnSpc>
            </a:pPr>
            <a:r>
              <a:rPr lang="en-US" sz="1200" b="1"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Meeting and Webinar</a:t>
            </a:r>
          </a:p>
          <a:p>
            <a:pPr algn="ctr">
              <a:lnSpc>
                <a:spcPct val="115000"/>
              </a:lnSpc>
            </a:pPr>
            <a:r>
              <a:rPr lang="en-US" sz="1200" b="1" dirty="0">
                <a:solidFill>
                  <a:schemeClr val="accent1">
                    <a:lumMod val="50000"/>
                  </a:schemeClr>
                </a:solidFill>
                <a:latin typeface="Arial" panose="020B0604020202020204" pitchFamily="34" charset="0"/>
                <a:ea typeface="Times New Roman" panose="02020603050405020304" pitchFamily="18" charset="0"/>
                <a:cs typeface="Arial" panose="020B0604020202020204" pitchFamily="34" charset="0"/>
              </a:rPr>
              <a:t>Thursday, August 9, 2018, 10:30 a.m. to 12:30 p.m.</a:t>
            </a:r>
            <a:endParaRPr lang="en-US" sz="1200" b="1" kern="0" dirty="0">
              <a:solidFill>
                <a:srgbClr val="365F91"/>
              </a:solidFill>
              <a:latin typeface="Arial" panose="020B0604020202020204" pitchFamily="34" charset="0"/>
              <a:ea typeface="MS Gothic" panose="020B0609070205080204" pitchFamily="49" charset="-128"/>
              <a:cs typeface="Arial" panose="020B0604020202020204" pitchFamily="34" charset="0"/>
            </a:endParaRPr>
          </a:p>
          <a:p>
            <a:r>
              <a:rPr lang="en-US" sz="825" b="1" kern="0" dirty="0">
                <a:solidFill>
                  <a:srgbClr val="0F243E"/>
                </a:solidFill>
                <a:latin typeface="Arial" panose="020B0604020202020204" pitchFamily="34" charset="0"/>
                <a:ea typeface="MS Gothic" panose="020B0609070205080204" pitchFamily="49" charset="-128"/>
                <a:cs typeface="Arial" panose="020B0604020202020204" pitchFamily="34" charset="0"/>
              </a:rPr>
              <a:t>		</a:t>
            </a:r>
            <a:endParaRPr lang="en-US" sz="1050" b="1" kern="0" dirty="0">
              <a:solidFill>
                <a:srgbClr val="365F91"/>
              </a:solidFill>
              <a:latin typeface="Arial" panose="020B0604020202020204" pitchFamily="34" charset="0"/>
              <a:ea typeface="MS Gothic" panose="020B0609070205080204" pitchFamily="49" charset="-128"/>
              <a:cs typeface="Arial" panose="020B0604020202020204" pitchFamily="34" charset="0"/>
            </a:endParaRPr>
          </a:p>
        </p:txBody>
      </p:sp>
      <p:sp>
        <p:nvSpPr>
          <p:cNvPr id="5" name="Rectangle 4">
            <a:extLst>
              <a:ext uri="{FF2B5EF4-FFF2-40B4-BE49-F238E27FC236}">
                <a16:creationId xmlns:a16="http://schemas.microsoft.com/office/drawing/2014/main" id="{D9126146-0C5E-4A43-9D53-A49CE7D7D5B1}"/>
              </a:ext>
            </a:extLst>
          </p:cNvPr>
          <p:cNvSpPr/>
          <p:nvPr/>
        </p:nvSpPr>
        <p:spPr>
          <a:xfrm>
            <a:off x="1509058" y="1286737"/>
            <a:ext cx="7235372" cy="2650726"/>
          </a:xfrm>
          <a:prstGeom prst="rect">
            <a:avLst/>
          </a:prstGeom>
        </p:spPr>
        <p:txBody>
          <a:bodyPr wrap="square">
            <a:spAutoFit/>
          </a:bodyPr>
          <a:lstStyle/>
          <a:p>
            <a:pPr>
              <a:lnSpc>
                <a:spcPct val="115000"/>
              </a:lnSpc>
              <a:spcBef>
                <a:spcPts val="2400"/>
              </a:spcBef>
            </a:pPr>
            <a:r>
              <a:rPr lang="en-US" sz="1100" b="1" kern="0" dirty="0">
                <a:solidFill>
                  <a:schemeClr val="tx2">
                    <a:lumMod val="50000"/>
                  </a:schemeClr>
                </a:solidFill>
                <a:latin typeface="Calibri" panose="020F0502020204030204" pitchFamily="34" charset="0"/>
                <a:ea typeface="Times New Roman" panose="02020603050405020304" pitchFamily="18" charset="0"/>
                <a:cs typeface="Times New Roman" panose="02020603050405020304" pitchFamily="18" charset="0"/>
              </a:rPr>
              <a:t>	</a:t>
            </a:r>
            <a:r>
              <a:rPr lang="en-US" sz="1400" b="1" kern="0" dirty="0">
                <a:solidFill>
                  <a:schemeClr val="tx2">
                    <a:lumMod val="50000"/>
                  </a:schemeClr>
                </a:solidFill>
                <a:latin typeface="Calibri" panose="020F0502020204030204" pitchFamily="34" charset="0"/>
                <a:ea typeface="Times New Roman" panose="02020603050405020304" pitchFamily="18" charset="0"/>
                <a:cs typeface="Times New Roman" panose="02020603050405020304" pitchFamily="18" charset="0"/>
              </a:rPr>
              <a:t>August Agenda Items						Suggested Time</a:t>
            </a:r>
            <a:endParaRPr lang="en-US" sz="1200" dirty="0">
              <a:solidFill>
                <a:schemeClr val="tx2">
                  <a:lumMod val="50000"/>
                </a:schemeClr>
              </a:solidFill>
              <a:latin typeface="Arial" panose="020B0604020202020204" pitchFamily="34" charset="0"/>
              <a:ea typeface="Cambria" panose="02040503050406030204" pitchFamily="18" charset="0"/>
            </a:endParaRPr>
          </a:p>
          <a:p>
            <a:pPr marL="342900" marR="0" lvl="0" indent="-342900">
              <a:lnSpc>
                <a:spcPct val="115000"/>
              </a:lnSpc>
              <a:spcBef>
                <a:spcPts val="0"/>
              </a:spcBef>
              <a:spcAft>
                <a:spcPts val="0"/>
              </a:spcAft>
              <a:buFont typeface="+mj-lt"/>
              <a:buAutoNum type="romanUcPeriod"/>
              <a:tabLst>
                <a:tab pos="685800" algn="l"/>
              </a:tabLst>
            </a:pPr>
            <a:endParaRPr lang="en-US" sz="1100" dirty="0">
              <a:solidFill>
                <a:schemeClr val="tx2">
                  <a:lumMod val="50000"/>
                </a:schemeClr>
              </a:solidFill>
              <a:latin typeface="Arial" panose="020B060402020202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romanUcPeriod"/>
              <a:tabLst>
                <a:tab pos="685800" algn="l"/>
              </a:tabLst>
            </a:pPr>
            <a:r>
              <a:rPr lang="en-US" sz="1100" dirty="0">
                <a:solidFill>
                  <a:schemeClr val="tx2">
                    <a:lumMod val="50000"/>
                  </a:schemeClr>
                </a:solidFill>
                <a:latin typeface="Arial" panose="020B0604020202020204" pitchFamily="34" charset="0"/>
                <a:ea typeface="Times New Roman" panose="02020603050405020304" pitchFamily="18" charset="0"/>
                <a:cs typeface="Times New Roman" panose="02020603050405020304" pitchFamily="18" charset="0"/>
              </a:rPr>
              <a:t>Welcome and Agenda Review   					10:30 - 10:35 (5 min.)</a:t>
            </a:r>
            <a:r>
              <a:rPr lang="en-US" sz="1100" dirty="0">
                <a:solidFill>
                  <a:schemeClr val="tx2">
                    <a:lumMod val="50000"/>
                  </a:schemeClr>
                </a:solidFill>
                <a:latin typeface="Arial" panose="020B0604020202020204" pitchFamily="34" charset="0"/>
                <a:ea typeface="Times New Roman" panose="02020603050405020304" pitchFamily="18" charset="0"/>
              </a:rPr>
              <a:t>							</a:t>
            </a:r>
            <a:endParaRPr lang="en-US" sz="1100" dirty="0">
              <a:solidFill>
                <a:schemeClr val="tx2">
                  <a:lumMod val="50000"/>
                </a:schemeClr>
              </a:solidFill>
              <a:latin typeface="Times New Roman" panose="02020603050405020304" pitchFamily="18" charset="0"/>
              <a:ea typeface="Times New Roman" panose="02020603050405020304" pitchFamily="18" charset="0"/>
            </a:endParaRPr>
          </a:p>
          <a:p>
            <a:pPr marL="342900" marR="0" lvl="0" indent="-342900">
              <a:lnSpc>
                <a:spcPct val="115000"/>
              </a:lnSpc>
              <a:spcBef>
                <a:spcPts val="0"/>
              </a:spcBef>
              <a:spcAft>
                <a:spcPts val="0"/>
              </a:spcAft>
              <a:buFont typeface="+mj-lt"/>
              <a:buAutoNum type="romanUcPeriod"/>
              <a:tabLst>
                <a:tab pos="685800" algn="l"/>
              </a:tabLst>
            </a:pPr>
            <a:r>
              <a:rPr lang="en-US" sz="1100" dirty="0">
                <a:solidFill>
                  <a:schemeClr val="tx2">
                    <a:lumMod val="50000"/>
                  </a:schemeClr>
                </a:solidFill>
                <a:latin typeface="Arial" panose="020B0604020202020204" pitchFamily="34" charset="0"/>
                <a:ea typeface="Times New Roman" panose="02020603050405020304" pitchFamily="18" charset="0"/>
              </a:rPr>
              <a:t>2019 Rates and Offerings						10:35 - 10:50 (15 min.)</a:t>
            </a:r>
          </a:p>
          <a:p>
            <a:pPr marL="342900" marR="0" lvl="0" indent="-342900">
              <a:lnSpc>
                <a:spcPct val="115000"/>
              </a:lnSpc>
              <a:spcBef>
                <a:spcPts val="0"/>
              </a:spcBef>
              <a:spcAft>
                <a:spcPts val="0"/>
              </a:spcAft>
              <a:buFont typeface="+mj-lt"/>
              <a:buAutoNum type="romanUcPeriod"/>
              <a:tabLst>
                <a:tab pos="685800" algn="l"/>
              </a:tabLst>
            </a:pPr>
            <a:endParaRPr lang="en-US" sz="1100" dirty="0">
              <a:solidFill>
                <a:schemeClr val="tx2">
                  <a:lumMod val="50000"/>
                </a:schemeClr>
              </a:solidFill>
              <a:latin typeface="Times New Roman" panose="02020603050405020304" pitchFamily="18" charset="0"/>
              <a:ea typeface="Times New Roman" panose="02020603050405020304" pitchFamily="18" charset="0"/>
            </a:endParaRPr>
          </a:p>
          <a:p>
            <a:pPr marL="342900" marR="0" lvl="0" indent="-342900">
              <a:lnSpc>
                <a:spcPct val="115000"/>
              </a:lnSpc>
              <a:spcBef>
                <a:spcPts val="0"/>
              </a:spcBef>
              <a:spcAft>
                <a:spcPts val="0"/>
              </a:spcAft>
              <a:buFont typeface="+mj-lt"/>
              <a:buAutoNum type="romanUcPeriod"/>
              <a:tabLst>
                <a:tab pos="685800" algn="l"/>
              </a:tabLst>
            </a:pPr>
            <a:r>
              <a:rPr lang="en-US" sz="1100" dirty="0">
                <a:solidFill>
                  <a:schemeClr val="tx2">
                    <a:lumMod val="50000"/>
                  </a:schemeClr>
                </a:solidFill>
                <a:latin typeface="Arial" panose="020B0604020202020204" pitchFamily="34" charset="0"/>
                <a:ea typeface="Times New Roman" panose="02020603050405020304" pitchFamily="18" charset="0"/>
              </a:rPr>
              <a:t>Covered California Personnel &amp; Strategy Update			10:50 - 11:20 (30 min.)</a:t>
            </a:r>
            <a:endParaRPr lang="en-US" sz="1100" dirty="0">
              <a:solidFill>
                <a:schemeClr val="tx2">
                  <a:lumMod val="50000"/>
                </a:schemeClr>
              </a:solidFill>
              <a:latin typeface="Times New Roman" panose="02020603050405020304" pitchFamily="18" charset="0"/>
              <a:ea typeface="Times New Roman" panose="02020603050405020304" pitchFamily="18" charset="0"/>
            </a:endParaRPr>
          </a:p>
          <a:p>
            <a:pPr marL="742950" marR="0" indent="-285750">
              <a:spcBef>
                <a:spcPts val="0"/>
              </a:spcBef>
              <a:spcAft>
                <a:spcPts val="0"/>
              </a:spcAft>
              <a:buFont typeface="+mj-lt"/>
              <a:buAutoNum type="romanUcPeriod"/>
            </a:pPr>
            <a:endParaRPr lang="en-US" sz="1100" dirty="0">
              <a:solidFill>
                <a:schemeClr val="tx2">
                  <a:lumMod val="50000"/>
                </a:schemeClr>
              </a:solidFill>
              <a:latin typeface="Times New Roman" panose="02020603050405020304" pitchFamily="18" charset="0"/>
              <a:ea typeface="Times New Roman" panose="02020603050405020304" pitchFamily="18" charset="0"/>
            </a:endParaRPr>
          </a:p>
          <a:p>
            <a:pPr marL="342900" marR="0" lvl="0" indent="-342900">
              <a:lnSpc>
                <a:spcPct val="115000"/>
              </a:lnSpc>
              <a:spcBef>
                <a:spcPts val="0"/>
              </a:spcBef>
              <a:spcAft>
                <a:spcPts val="0"/>
              </a:spcAft>
              <a:buFont typeface="+mj-lt"/>
              <a:buAutoNum type="romanUcPeriod"/>
              <a:tabLst>
                <a:tab pos="685800" algn="l"/>
              </a:tabLst>
            </a:pPr>
            <a:r>
              <a:rPr lang="en-US" sz="1100" dirty="0">
                <a:solidFill>
                  <a:schemeClr val="tx2">
                    <a:lumMod val="50000"/>
                  </a:schemeClr>
                </a:solidFill>
                <a:latin typeface="Arial" panose="020B0604020202020204" pitchFamily="34" charset="0"/>
                <a:ea typeface="Times New Roman" panose="02020603050405020304" pitchFamily="18" charset="0"/>
              </a:rPr>
              <a:t>Dental Intern Research: Provider Quality and Risk Assessment	11:20 – 11:35 (15 min.)</a:t>
            </a:r>
          </a:p>
          <a:p>
            <a:pPr marL="342900" marR="0" lvl="0" indent="-342900">
              <a:lnSpc>
                <a:spcPct val="115000"/>
              </a:lnSpc>
              <a:spcBef>
                <a:spcPts val="0"/>
              </a:spcBef>
              <a:spcAft>
                <a:spcPts val="0"/>
              </a:spcAft>
              <a:buFont typeface="+mj-lt"/>
              <a:buAutoNum type="romanUcPeriod"/>
              <a:tabLst>
                <a:tab pos="685800" algn="l"/>
              </a:tabLst>
            </a:pPr>
            <a:endParaRPr lang="en-US" sz="1100" dirty="0">
              <a:solidFill>
                <a:schemeClr val="tx2">
                  <a:lumMod val="50000"/>
                </a:schemeClr>
              </a:solidFill>
              <a:latin typeface="Arial" panose="020B0604020202020204" pitchFamily="34" charset="0"/>
              <a:ea typeface="Times New Roman" panose="02020603050405020304" pitchFamily="18" charset="0"/>
            </a:endParaRPr>
          </a:p>
          <a:p>
            <a:pPr marL="342900" indent="-342900">
              <a:lnSpc>
                <a:spcPct val="115000"/>
              </a:lnSpc>
              <a:buFont typeface="+mj-lt"/>
              <a:buAutoNum type="romanUcPeriod"/>
              <a:tabLst>
                <a:tab pos="685800" algn="l"/>
              </a:tabLst>
            </a:pPr>
            <a:r>
              <a:rPr lang="en-US" sz="1100" dirty="0">
                <a:solidFill>
                  <a:schemeClr val="tx2">
                    <a:lumMod val="50000"/>
                  </a:schemeClr>
                </a:solidFill>
                <a:latin typeface="Arial" panose="020B0604020202020204" pitchFamily="34" charset="0"/>
                <a:ea typeface="Times New Roman" panose="02020603050405020304" pitchFamily="18" charset="0"/>
              </a:rPr>
              <a:t>Plan Advisory Scope and Work Group Focus Areas			11:35 – 12:20 (45 min.)</a:t>
            </a:r>
            <a:endParaRPr lang="en-US" sz="1100" dirty="0">
              <a:solidFill>
                <a:schemeClr val="tx2">
                  <a:lumMod val="50000"/>
                </a:schemeClr>
              </a:solidFill>
              <a:latin typeface="Times New Roman" panose="02020603050405020304" pitchFamily="18" charset="0"/>
              <a:ea typeface="Times New Roman" panose="02020603050405020304" pitchFamily="18" charset="0"/>
            </a:endParaRPr>
          </a:p>
          <a:p>
            <a:pPr marR="0" lvl="0">
              <a:lnSpc>
                <a:spcPct val="115000"/>
              </a:lnSpc>
              <a:spcBef>
                <a:spcPts val="0"/>
              </a:spcBef>
              <a:spcAft>
                <a:spcPts val="0"/>
              </a:spcAft>
              <a:tabLst>
                <a:tab pos="685800" algn="l"/>
              </a:tabLst>
            </a:pPr>
            <a:r>
              <a:rPr lang="en-US" sz="1100" dirty="0">
                <a:solidFill>
                  <a:schemeClr val="tx2">
                    <a:lumMod val="50000"/>
                  </a:schemeClr>
                </a:solidFill>
                <a:latin typeface="Arial" panose="020B0604020202020204" pitchFamily="34" charset="0"/>
                <a:ea typeface="Times New Roman" panose="02020603050405020304" pitchFamily="18" charset="0"/>
              </a:rPr>
              <a:t>										</a:t>
            </a:r>
            <a:endParaRPr lang="en-US" sz="1100" dirty="0">
              <a:solidFill>
                <a:schemeClr val="tx2">
                  <a:lumMod val="50000"/>
                </a:schemeClr>
              </a:solidFill>
              <a:latin typeface="Times New Roman" panose="02020603050405020304" pitchFamily="18" charset="0"/>
              <a:ea typeface="Times New Roman" panose="02020603050405020304" pitchFamily="18" charset="0"/>
            </a:endParaRPr>
          </a:p>
          <a:p>
            <a:pPr marL="342900" marR="0" lvl="0" indent="-342900">
              <a:lnSpc>
                <a:spcPct val="115000"/>
              </a:lnSpc>
              <a:spcBef>
                <a:spcPts val="0"/>
              </a:spcBef>
              <a:spcAft>
                <a:spcPts val="0"/>
              </a:spcAft>
              <a:buFont typeface="+mj-lt"/>
              <a:buAutoNum type="romanUcPeriod"/>
              <a:tabLst>
                <a:tab pos="685800" algn="l"/>
              </a:tabLst>
            </a:pPr>
            <a:r>
              <a:rPr lang="en-US" sz="1100" dirty="0">
                <a:solidFill>
                  <a:schemeClr val="tx2">
                    <a:lumMod val="50000"/>
                  </a:schemeClr>
                </a:solidFill>
                <a:latin typeface="Arial" panose="020B0604020202020204" pitchFamily="34" charset="0"/>
                <a:ea typeface="Times New Roman" panose="02020603050405020304" pitchFamily="18" charset="0"/>
                <a:cs typeface="Times New Roman" panose="02020603050405020304" pitchFamily="18" charset="0"/>
              </a:rPr>
              <a:t>Open Forum 								12:20 – 12:30 (10 min.)</a:t>
            </a:r>
            <a:endParaRPr lang="en-US" sz="1100" dirty="0">
              <a:solidFill>
                <a:schemeClr val="tx2">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854866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74" y="80011"/>
            <a:ext cx="8686800" cy="632454"/>
          </a:xfrm>
        </p:spPr>
        <p:txBody>
          <a:bodyPr>
            <a:normAutofit fontScale="90000"/>
          </a:bodyPr>
          <a:lstStyle/>
          <a:p>
            <a:r>
              <a:rPr lang="en-US" dirty="0"/>
              <a:t>KEY OPPORTUNITIES TO IMPROVE RISK ASSESSMENT AT EACH LEVEL</a:t>
            </a:r>
          </a:p>
        </p:txBody>
      </p:sp>
      <p:sp>
        <p:nvSpPr>
          <p:cNvPr id="4" name="Slide Number Placeholder 3"/>
          <p:cNvSpPr>
            <a:spLocks noGrp="1"/>
          </p:cNvSpPr>
          <p:nvPr>
            <p:ph type="sldNum" sz="quarter" idx="4"/>
          </p:nvPr>
        </p:nvSpPr>
        <p:spPr/>
        <p:txBody>
          <a:bodyPr/>
          <a:lstStyle/>
          <a:p>
            <a:pPr defTabSz="457189">
              <a:defRPr/>
            </a:pPr>
            <a:fld id="{C8146628-1A01-9741-8A8B-916D51547CC7}" type="slidenum">
              <a:rPr lang="en-US" sz="1050"/>
              <a:pPr defTabSz="457189">
                <a:defRPr/>
              </a:pPr>
              <a:t>29</a:t>
            </a:fld>
            <a:endParaRPr lang="en-US" sz="1050" dirty="0"/>
          </a:p>
        </p:txBody>
      </p:sp>
      <p:graphicFrame>
        <p:nvGraphicFramePr>
          <p:cNvPr id="3" name="Diagram 2">
            <a:extLst>
              <a:ext uri="{FF2B5EF4-FFF2-40B4-BE49-F238E27FC236}">
                <a16:creationId xmlns:a16="http://schemas.microsoft.com/office/drawing/2014/main" id="{64936F00-8BFF-42D4-B56B-30E0949219CF}"/>
              </a:ext>
            </a:extLst>
          </p:cNvPr>
          <p:cNvGraphicFramePr/>
          <p:nvPr>
            <p:extLst>
              <p:ext uri="{D42A27DB-BD31-4B8C-83A1-F6EECF244321}">
                <p14:modId xmlns:p14="http://schemas.microsoft.com/office/powerpoint/2010/main" val="1474150913"/>
              </p:ext>
            </p:extLst>
          </p:nvPr>
        </p:nvGraphicFramePr>
        <p:xfrm>
          <a:off x="626307" y="599982"/>
          <a:ext cx="7831894" cy="37985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53903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38EF-B342-48C4-A804-814A5A47D6D7}"/>
              </a:ext>
            </a:extLst>
          </p:cNvPr>
          <p:cNvSpPr>
            <a:spLocks noGrp="1"/>
          </p:cNvSpPr>
          <p:nvPr>
            <p:ph type="title"/>
          </p:nvPr>
        </p:nvSpPr>
        <p:spPr/>
        <p:txBody>
          <a:bodyPr/>
          <a:lstStyle/>
          <a:p>
            <a:r>
              <a:rPr lang="en-US" dirty="0"/>
              <a:t>NEXT STEPS: DENTAL TECHNICAL WORKGROUP DISCUSSIONS</a:t>
            </a:r>
          </a:p>
        </p:txBody>
      </p:sp>
      <p:sp>
        <p:nvSpPr>
          <p:cNvPr id="3" name="Text Placeholder 2">
            <a:extLst>
              <a:ext uri="{FF2B5EF4-FFF2-40B4-BE49-F238E27FC236}">
                <a16:creationId xmlns:a16="http://schemas.microsoft.com/office/drawing/2014/main" id="{A9446AEA-EE50-4265-BB8B-6C9FA90FD92F}"/>
              </a:ext>
            </a:extLst>
          </p:cNvPr>
          <p:cNvSpPr>
            <a:spLocks noGrp="1"/>
          </p:cNvSpPr>
          <p:nvPr>
            <p:ph type="body" sz="quarter" idx="13"/>
          </p:nvPr>
        </p:nvSpPr>
        <p:spPr/>
        <p:txBody>
          <a:bodyPr>
            <a:normAutofit fontScale="92500" lnSpcReduction="10000"/>
          </a:bodyPr>
          <a:lstStyle/>
          <a:p>
            <a:r>
              <a:rPr lang="en-US" dirty="0"/>
              <a:t>Potential Standardization</a:t>
            </a:r>
          </a:p>
          <a:p>
            <a:pPr lvl="1"/>
            <a:r>
              <a:rPr lang="en-US" dirty="0"/>
              <a:t>Definitions</a:t>
            </a:r>
          </a:p>
          <a:p>
            <a:pPr lvl="1"/>
            <a:r>
              <a:rPr lang="en-US" dirty="0"/>
              <a:t>Risk Assessment Tools</a:t>
            </a:r>
          </a:p>
          <a:p>
            <a:pPr lvl="1"/>
            <a:r>
              <a:rPr lang="en-US" dirty="0"/>
              <a:t>Quality and Performance Measurement</a:t>
            </a:r>
          </a:p>
          <a:p>
            <a:pPr lvl="1"/>
            <a:endParaRPr lang="en-US" dirty="0"/>
          </a:p>
          <a:p>
            <a:r>
              <a:rPr lang="en-US" dirty="0"/>
              <a:t>Outreach and Education Opportunities</a:t>
            </a:r>
          </a:p>
          <a:p>
            <a:pPr lvl="1"/>
            <a:r>
              <a:rPr lang="en-US" dirty="0"/>
              <a:t>Availability and importance of no-cost preventive and diagnostic care</a:t>
            </a:r>
          </a:p>
          <a:p>
            <a:pPr lvl="1"/>
            <a:r>
              <a:rPr lang="en-US" dirty="0"/>
              <a:t>Importance of dental care for members with certain health conditions or risk factors</a:t>
            </a:r>
          </a:p>
          <a:p>
            <a:pPr lvl="1"/>
            <a:r>
              <a:rPr lang="en-US" dirty="0"/>
              <a:t>Importance of completing health risk assessments</a:t>
            </a:r>
          </a:p>
          <a:p>
            <a:pPr lvl="1"/>
            <a:r>
              <a:rPr lang="en-US" dirty="0"/>
              <a:t>How to choose a dentist</a:t>
            </a:r>
          </a:p>
          <a:p>
            <a:pPr lvl="1"/>
            <a:endParaRPr lang="en-US" dirty="0"/>
          </a:p>
          <a:p>
            <a:r>
              <a:rPr lang="en-US" dirty="0"/>
              <a:t>Medical and Dental Integration Opportunities </a:t>
            </a:r>
          </a:p>
          <a:p>
            <a:pPr lvl="1"/>
            <a:r>
              <a:rPr lang="en-US" dirty="0"/>
              <a:t>Enhanced Benefit Design</a:t>
            </a:r>
          </a:p>
          <a:p>
            <a:pPr lvl="1"/>
            <a:r>
              <a:rPr lang="en-US" dirty="0"/>
              <a:t>Information Sharing</a:t>
            </a:r>
          </a:p>
          <a:p>
            <a:pPr lvl="1"/>
            <a:r>
              <a:rPr lang="en-US" dirty="0"/>
              <a:t>Care Coordination</a:t>
            </a:r>
          </a:p>
          <a:p>
            <a:pPr marL="17467" indent="0">
              <a:buNone/>
            </a:pPr>
            <a:endParaRPr lang="en-US" dirty="0"/>
          </a:p>
          <a:p>
            <a:pPr marL="17467" indent="0">
              <a:buNone/>
            </a:pPr>
            <a:r>
              <a:rPr lang="en-US" dirty="0"/>
              <a:t>All discussions must include consideration of legal and technical challenges, cost and administrative burden to plans and providers, and consumer impacts.</a:t>
            </a:r>
          </a:p>
        </p:txBody>
      </p:sp>
      <p:sp>
        <p:nvSpPr>
          <p:cNvPr id="4" name="Slide Number Placeholder 3">
            <a:extLst>
              <a:ext uri="{FF2B5EF4-FFF2-40B4-BE49-F238E27FC236}">
                <a16:creationId xmlns:a16="http://schemas.microsoft.com/office/drawing/2014/main" id="{1024E184-E1C7-4C7A-AE9B-23C3EE8CBF1C}"/>
              </a:ext>
            </a:extLst>
          </p:cNvPr>
          <p:cNvSpPr>
            <a:spLocks noGrp="1"/>
          </p:cNvSpPr>
          <p:nvPr>
            <p:ph type="sldNum" sz="quarter" idx="4"/>
          </p:nvPr>
        </p:nvSpPr>
        <p:spPr/>
        <p:txBody>
          <a:bodyPr/>
          <a:lstStyle/>
          <a:p>
            <a:fld id="{C8146628-1A01-9741-8A8B-916D51547CC7}" type="slidenum">
              <a:rPr lang="en-US" sz="1050"/>
              <a:pPr/>
              <a:t>30</a:t>
            </a:fld>
            <a:endParaRPr lang="en-US" sz="1050" dirty="0"/>
          </a:p>
        </p:txBody>
      </p:sp>
    </p:spTree>
    <p:extLst>
      <p:ext uri="{BB962C8B-B14F-4D97-AF65-F5344CB8AC3E}">
        <p14:creationId xmlns:p14="http://schemas.microsoft.com/office/powerpoint/2010/main" val="20638454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9829" y="1880611"/>
            <a:ext cx="7043956" cy="745761"/>
          </a:xfrm>
        </p:spPr>
        <p:txBody>
          <a:bodyPr>
            <a:noAutofit/>
          </a:bodyPr>
          <a:lstStyle/>
          <a:p>
            <a:r>
              <a:rPr lang="en-US" sz="2200" dirty="0"/>
              <a:t>Plan advisory scope and WORK GROUP focus areas</a:t>
            </a:r>
          </a:p>
        </p:txBody>
      </p:sp>
      <p:sp>
        <p:nvSpPr>
          <p:cNvPr id="3" name="Text Placeholder 2"/>
          <p:cNvSpPr>
            <a:spLocks noGrp="1"/>
          </p:cNvSpPr>
          <p:nvPr>
            <p:ph type="body" idx="1"/>
          </p:nvPr>
        </p:nvSpPr>
        <p:spPr>
          <a:xfrm>
            <a:off x="330200" y="2686692"/>
            <a:ext cx="8686804" cy="637130"/>
          </a:xfrm>
        </p:spPr>
        <p:txBody>
          <a:bodyPr>
            <a:normAutofit/>
          </a:bodyPr>
          <a:lstStyle/>
          <a:p>
            <a:r>
              <a:rPr lang="en-US" dirty="0"/>
              <a:t>ROB SPECTOR, CHAIR</a:t>
            </a:r>
          </a:p>
          <a:p>
            <a:r>
              <a:rPr lang="en-US" dirty="0"/>
              <a:t>PLAN MANAGEMENT ADVISORY GROUP</a:t>
            </a:r>
          </a:p>
          <a:p>
            <a:endParaRPr lang="en-US" dirty="0"/>
          </a:p>
        </p:txBody>
      </p:sp>
      <p:sp>
        <p:nvSpPr>
          <p:cNvPr id="4" name="Slide Number Placeholder 3"/>
          <p:cNvSpPr>
            <a:spLocks noGrp="1"/>
          </p:cNvSpPr>
          <p:nvPr>
            <p:ph type="sldNum" sz="quarter" idx="4"/>
          </p:nvPr>
        </p:nvSpPr>
        <p:spPr/>
        <p:txBody>
          <a:bodyPr/>
          <a:lstStyle/>
          <a:p>
            <a:fld id="{C8146628-1A01-9741-8A8B-916D51547CC7}" type="slidenum">
              <a:rPr lang="en-US" sz="1100" smtClean="0"/>
              <a:pPr/>
              <a:t>31</a:t>
            </a:fld>
            <a:endParaRPr lang="en-US" sz="1100" dirty="0"/>
          </a:p>
        </p:txBody>
      </p:sp>
    </p:spTree>
    <p:extLst>
      <p:ext uri="{BB962C8B-B14F-4D97-AF65-F5344CB8AC3E}">
        <p14:creationId xmlns:p14="http://schemas.microsoft.com/office/powerpoint/2010/main" val="494781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961" y="154520"/>
            <a:ext cx="8393103" cy="855247"/>
          </a:xfrm>
        </p:spPr>
        <p:txBody>
          <a:bodyPr>
            <a:normAutofit/>
          </a:bodyPr>
          <a:lstStyle/>
          <a:p>
            <a:r>
              <a:rPr lang="en-US" sz="2200" dirty="0"/>
              <a:t>ADDRESSING ADDITIONAL TOPICS/PROGRAMS RELATED </a:t>
            </a:r>
            <a:br>
              <a:rPr lang="en-US" sz="2200" dirty="0"/>
            </a:br>
            <a:r>
              <a:rPr lang="en-US" sz="2200" dirty="0"/>
              <a:t>TO PLAN MANAGEMENT</a:t>
            </a:r>
          </a:p>
        </p:txBody>
      </p:sp>
      <p:sp>
        <p:nvSpPr>
          <p:cNvPr id="3" name="Text Placeholder 2">
            <a:extLst>
              <a:ext uri="{FF2B5EF4-FFF2-40B4-BE49-F238E27FC236}">
                <a16:creationId xmlns:a16="http://schemas.microsoft.com/office/drawing/2014/main" id="{E9BA2934-22F6-4017-9549-7B1DC3E29C0E}"/>
              </a:ext>
            </a:extLst>
          </p:cNvPr>
          <p:cNvSpPr>
            <a:spLocks noGrp="1"/>
          </p:cNvSpPr>
          <p:nvPr>
            <p:ph type="body" sz="quarter" idx="13"/>
          </p:nvPr>
        </p:nvSpPr>
        <p:spPr>
          <a:xfrm>
            <a:off x="3353338" y="905493"/>
            <a:ext cx="5442107" cy="3805958"/>
          </a:xfrm>
        </p:spPr>
        <p:txBody>
          <a:bodyPr>
            <a:normAutofit fontScale="92500" lnSpcReduction="10000"/>
          </a:bodyPr>
          <a:lstStyle/>
          <a:p>
            <a:r>
              <a:rPr lang="en-US" sz="2000" dirty="0"/>
              <a:t>By leveraging work groups, several topics / programs could be addressed through the Plan Advisory model – similar to the Benefit Design Work Group</a:t>
            </a:r>
            <a:br>
              <a:rPr lang="en-US" sz="2000" dirty="0"/>
            </a:br>
            <a:endParaRPr lang="en-US" sz="2000" dirty="0"/>
          </a:p>
          <a:p>
            <a:r>
              <a:rPr lang="en-US" sz="2000" dirty="0"/>
              <a:t>Working sessions to create a “roll up your sleeves” environment for stakeholder collaboration</a:t>
            </a:r>
          </a:p>
          <a:p>
            <a:endParaRPr lang="en-US" sz="2000" dirty="0"/>
          </a:p>
          <a:p>
            <a:r>
              <a:rPr lang="en-US" sz="2000" dirty="0"/>
              <a:t>Report out to the Plan Management &amp; Delivery System Reform Advisory Group</a:t>
            </a:r>
          </a:p>
          <a:p>
            <a:endParaRPr lang="en-US" sz="2000" dirty="0"/>
          </a:p>
          <a:p>
            <a:r>
              <a:rPr lang="en-US" sz="2000" dirty="0"/>
              <a:t>Work group composition would vary and not all would be staffed by Plan Management</a:t>
            </a:r>
          </a:p>
        </p:txBody>
      </p:sp>
      <p:sp>
        <p:nvSpPr>
          <p:cNvPr id="4" name="Slide Number Placeholder 3"/>
          <p:cNvSpPr>
            <a:spLocks noGrp="1"/>
          </p:cNvSpPr>
          <p:nvPr>
            <p:ph type="sldNum" sz="quarter" idx="4"/>
          </p:nvPr>
        </p:nvSpPr>
        <p:spPr/>
        <p:txBody>
          <a:bodyPr/>
          <a:lstStyle/>
          <a:p>
            <a:fld id="{C8146628-1A01-9741-8A8B-916D51547CC7}" type="slidenum">
              <a:rPr lang="en-US" sz="1100" smtClean="0"/>
              <a:pPr/>
              <a:t>32</a:t>
            </a:fld>
            <a:endParaRPr lang="en-US" sz="1100" dirty="0"/>
          </a:p>
        </p:txBody>
      </p:sp>
      <p:sp>
        <p:nvSpPr>
          <p:cNvPr id="6" name="Rectangle: Rounded Corners 5">
            <a:extLst>
              <a:ext uri="{FF2B5EF4-FFF2-40B4-BE49-F238E27FC236}">
                <a16:creationId xmlns:a16="http://schemas.microsoft.com/office/drawing/2014/main" id="{F27D22D9-3D4C-4C6B-A2DA-97AB75899C33}"/>
              </a:ext>
            </a:extLst>
          </p:cNvPr>
          <p:cNvSpPr/>
          <p:nvPr/>
        </p:nvSpPr>
        <p:spPr>
          <a:xfrm>
            <a:off x="405066" y="1112095"/>
            <a:ext cx="2535007" cy="10516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Plan Management &amp; Delivery System Reform Advisory Group</a:t>
            </a:r>
          </a:p>
        </p:txBody>
      </p:sp>
      <p:sp>
        <p:nvSpPr>
          <p:cNvPr id="7" name="Rectangle: Rounded Corners 6">
            <a:extLst>
              <a:ext uri="{FF2B5EF4-FFF2-40B4-BE49-F238E27FC236}">
                <a16:creationId xmlns:a16="http://schemas.microsoft.com/office/drawing/2014/main" id="{50236100-5585-4D99-A3F6-3EDF25E509DD}"/>
              </a:ext>
            </a:extLst>
          </p:cNvPr>
          <p:cNvSpPr/>
          <p:nvPr/>
        </p:nvSpPr>
        <p:spPr>
          <a:xfrm>
            <a:off x="553636" y="2695364"/>
            <a:ext cx="1074821" cy="113651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dirty="0"/>
              <a:t>Work Group: Benefit Design</a:t>
            </a:r>
          </a:p>
        </p:txBody>
      </p:sp>
      <p:sp>
        <p:nvSpPr>
          <p:cNvPr id="9" name="Rectangle: Rounded Corners 8">
            <a:extLst>
              <a:ext uri="{FF2B5EF4-FFF2-40B4-BE49-F238E27FC236}">
                <a16:creationId xmlns:a16="http://schemas.microsoft.com/office/drawing/2014/main" id="{40EE0D65-51A0-4A95-A5BF-21A8C25DD63B}"/>
              </a:ext>
            </a:extLst>
          </p:cNvPr>
          <p:cNvSpPr/>
          <p:nvPr/>
        </p:nvSpPr>
        <p:spPr>
          <a:xfrm>
            <a:off x="1821139" y="2695364"/>
            <a:ext cx="1074821" cy="113651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dirty="0"/>
              <a:t>Work Group: TBD</a:t>
            </a:r>
          </a:p>
        </p:txBody>
      </p:sp>
      <p:sp>
        <p:nvSpPr>
          <p:cNvPr id="10" name="Arrow: Up 9">
            <a:extLst>
              <a:ext uri="{FF2B5EF4-FFF2-40B4-BE49-F238E27FC236}">
                <a16:creationId xmlns:a16="http://schemas.microsoft.com/office/drawing/2014/main" id="{6A56B8F6-92D8-44DA-AA41-BEE932016373}"/>
              </a:ext>
            </a:extLst>
          </p:cNvPr>
          <p:cNvSpPr/>
          <p:nvPr/>
        </p:nvSpPr>
        <p:spPr>
          <a:xfrm>
            <a:off x="818331" y="2148815"/>
            <a:ext cx="473242" cy="51033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Up 10">
            <a:extLst>
              <a:ext uri="{FF2B5EF4-FFF2-40B4-BE49-F238E27FC236}">
                <a16:creationId xmlns:a16="http://schemas.microsoft.com/office/drawing/2014/main" id="{F055CBC1-740A-42E4-9A67-DB1A873B94B3}"/>
              </a:ext>
            </a:extLst>
          </p:cNvPr>
          <p:cNvSpPr/>
          <p:nvPr/>
        </p:nvSpPr>
        <p:spPr>
          <a:xfrm>
            <a:off x="2057760" y="2174382"/>
            <a:ext cx="473242" cy="51033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32261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961" y="154520"/>
            <a:ext cx="9440497" cy="855247"/>
          </a:xfrm>
        </p:spPr>
        <p:txBody>
          <a:bodyPr>
            <a:normAutofit/>
          </a:bodyPr>
          <a:lstStyle/>
          <a:p>
            <a:r>
              <a:rPr lang="en-US" sz="2200" dirty="0"/>
              <a:t>POTENTIAL DOMAINS FOR WORK GROUPS OR ADVISORY TOPICS</a:t>
            </a:r>
          </a:p>
        </p:txBody>
      </p:sp>
      <p:sp>
        <p:nvSpPr>
          <p:cNvPr id="4" name="Slide Number Placeholder 3"/>
          <p:cNvSpPr>
            <a:spLocks noGrp="1"/>
          </p:cNvSpPr>
          <p:nvPr>
            <p:ph type="sldNum" sz="quarter" idx="4"/>
          </p:nvPr>
        </p:nvSpPr>
        <p:spPr/>
        <p:txBody>
          <a:bodyPr/>
          <a:lstStyle/>
          <a:p>
            <a:fld id="{C8146628-1A01-9741-8A8B-916D51547CC7}" type="slidenum">
              <a:rPr lang="en-US" sz="1100" smtClean="0"/>
              <a:pPr/>
              <a:t>33</a:t>
            </a:fld>
            <a:endParaRPr lang="en-US" sz="1100" dirty="0"/>
          </a:p>
        </p:txBody>
      </p:sp>
      <p:graphicFrame>
        <p:nvGraphicFramePr>
          <p:cNvPr id="8" name="Diagram 7">
            <a:extLst>
              <a:ext uri="{FF2B5EF4-FFF2-40B4-BE49-F238E27FC236}">
                <a16:creationId xmlns:a16="http://schemas.microsoft.com/office/drawing/2014/main" id="{552073C7-C924-4D1A-9374-4DE55311A9EF}"/>
              </a:ext>
            </a:extLst>
          </p:cNvPr>
          <p:cNvGraphicFramePr/>
          <p:nvPr>
            <p:extLst/>
          </p:nvPr>
        </p:nvGraphicFramePr>
        <p:xfrm>
          <a:off x="262217" y="625288"/>
          <a:ext cx="8243047" cy="30255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Rectangle 9">
            <a:extLst>
              <a:ext uri="{FF2B5EF4-FFF2-40B4-BE49-F238E27FC236}">
                <a16:creationId xmlns:a16="http://schemas.microsoft.com/office/drawing/2014/main" id="{7E1FE0BA-9EAD-4C34-93F0-2CE22D8B77D8}"/>
              </a:ext>
            </a:extLst>
          </p:cNvPr>
          <p:cNvSpPr/>
          <p:nvPr/>
        </p:nvSpPr>
        <p:spPr>
          <a:xfrm>
            <a:off x="333102" y="3711399"/>
            <a:ext cx="8307977" cy="1077218"/>
          </a:xfrm>
          <a:prstGeom prst="rect">
            <a:avLst/>
          </a:prstGeom>
        </p:spPr>
        <p:txBody>
          <a:bodyPr wrap="square">
            <a:spAutoFit/>
          </a:bodyPr>
          <a:lstStyle/>
          <a:p>
            <a:pPr marL="342891" lvl="1" indent="0">
              <a:buNone/>
            </a:pPr>
            <a:r>
              <a:rPr lang="en-US" sz="1600" dirty="0"/>
              <a:t>*Existing / Previous Advisory Group</a:t>
            </a:r>
          </a:p>
          <a:p>
            <a:pPr marL="342891" lvl="1" indent="0">
              <a:buNone/>
            </a:pPr>
            <a:endParaRPr lang="en-US" sz="1600" dirty="0"/>
          </a:p>
          <a:p>
            <a:pPr marL="342891" lvl="1" indent="0">
              <a:buNone/>
            </a:pPr>
            <a:r>
              <a:rPr lang="en-US" sz="1600" i="1" dirty="0"/>
              <a:t>PMD will follow up with a survey through our stakeholder distribution list. To be added please contact </a:t>
            </a:r>
            <a:r>
              <a:rPr lang="en-US" sz="1600" i="1" dirty="0">
                <a:hlinkClick r:id="rId7"/>
              </a:rPr>
              <a:t>Gina.Uybungco@covered.ca.gov</a:t>
            </a:r>
            <a:endParaRPr lang="en-US" i="1" dirty="0"/>
          </a:p>
        </p:txBody>
      </p:sp>
    </p:spTree>
    <p:extLst>
      <p:ext uri="{BB962C8B-B14F-4D97-AF65-F5344CB8AC3E}">
        <p14:creationId xmlns:p14="http://schemas.microsoft.com/office/powerpoint/2010/main" val="41349829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961" y="154520"/>
            <a:ext cx="9440497" cy="855247"/>
          </a:xfrm>
        </p:spPr>
        <p:txBody>
          <a:bodyPr>
            <a:normAutofit/>
          </a:bodyPr>
          <a:lstStyle/>
          <a:p>
            <a:r>
              <a:rPr lang="en-US" sz="2200" dirty="0"/>
              <a:t>ACCESS AND COST OF HEALTH CARE WORKGROUP</a:t>
            </a:r>
          </a:p>
        </p:txBody>
      </p:sp>
      <p:sp>
        <p:nvSpPr>
          <p:cNvPr id="4" name="Slide Number Placeholder 3"/>
          <p:cNvSpPr>
            <a:spLocks noGrp="1"/>
          </p:cNvSpPr>
          <p:nvPr>
            <p:ph type="sldNum" sz="quarter" idx="4"/>
          </p:nvPr>
        </p:nvSpPr>
        <p:spPr/>
        <p:txBody>
          <a:bodyPr/>
          <a:lstStyle/>
          <a:p>
            <a:fld id="{C8146628-1A01-9741-8A8B-916D51547CC7}" type="slidenum">
              <a:rPr lang="en-US" sz="1100" smtClean="0"/>
              <a:pPr/>
              <a:t>34</a:t>
            </a:fld>
            <a:endParaRPr lang="en-US" sz="1100" dirty="0"/>
          </a:p>
        </p:txBody>
      </p:sp>
      <p:graphicFrame>
        <p:nvGraphicFramePr>
          <p:cNvPr id="15" name="Diagram 14">
            <a:extLst>
              <a:ext uri="{FF2B5EF4-FFF2-40B4-BE49-F238E27FC236}">
                <a16:creationId xmlns:a16="http://schemas.microsoft.com/office/drawing/2014/main" id="{65DB3382-00B3-42EB-B04B-43A2B773D981}"/>
              </a:ext>
            </a:extLst>
          </p:cNvPr>
          <p:cNvGraphicFramePr/>
          <p:nvPr>
            <p:extLst/>
          </p:nvPr>
        </p:nvGraphicFramePr>
        <p:xfrm>
          <a:off x="649941" y="539750"/>
          <a:ext cx="7533844"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6" name="Diagram 15">
            <a:extLst>
              <a:ext uri="{FF2B5EF4-FFF2-40B4-BE49-F238E27FC236}">
                <a16:creationId xmlns:a16="http://schemas.microsoft.com/office/drawing/2014/main" id="{A962802E-D8EF-436A-9D80-0707E32905E2}"/>
              </a:ext>
            </a:extLst>
          </p:cNvPr>
          <p:cNvGraphicFramePr/>
          <p:nvPr>
            <p:extLst/>
          </p:nvPr>
        </p:nvGraphicFramePr>
        <p:xfrm>
          <a:off x="1153046" y="2318657"/>
          <a:ext cx="6527634" cy="312111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8291716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961" y="154520"/>
            <a:ext cx="8703999" cy="855247"/>
          </a:xfrm>
        </p:spPr>
        <p:txBody>
          <a:bodyPr>
            <a:normAutofit fontScale="90000"/>
          </a:bodyPr>
          <a:lstStyle/>
          <a:p>
            <a:r>
              <a:rPr lang="en-US" sz="2200" dirty="0"/>
              <a:t>WHAT THE “REPORT BACK TO PLAN MANAGEMENT” COULD LOOK LIKE FOR ACCESS AND COST OF HEALTH CARE WORKGROUP</a:t>
            </a:r>
          </a:p>
        </p:txBody>
      </p:sp>
      <p:sp>
        <p:nvSpPr>
          <p:cNvPr id="4" name="Slide Number Placeholder 3"/>
          <p:cNvSpPr>
            <a:spLocks noGrp="1"/>
          </p:cNvSpPr>
          <p:nvPr>
            <p:ph type="sldNum" sz="quarter" idx="4"/>
          </p:nvPr>
        </p:nvSpPr>
        <p:spPr/>
        <p:txBody>
          <a:bodyPr/>
          <a:lstStyle/>
          <a:p>
            <a:fld id="{C8146628-1A01-9741-8A8B-916D51547CC7}" type="slidenum">
              <a:rPr lang="en-US" sz="1100" smtClean="0"/>
              <a:pPr/>
              <a:t>35</a:t>
            </a:fld>
            <a:endParaRPr lang="en-US" sz="1100" dirty="0"/>
          </a:p>
        </p:txBody>
      </p:sp>
      <p:graphicFrame>
        <p:nvGraphicFramePr>
          <p:cNvPr id="6" name="Diagram 5">
            <a:extLst>
              <a:ext uri="{FF2B5EF4-FFF2-40B4-BE49-F238E27FC236}">
                <a16:creationId xmlns:a16="http://schemas.microsoft.com/office/drawing/2014/main" id="{C08A21A5-3CAA-434F-BF8E-2C61A09789B6}"/>
              </a:ext>
            </a:extLst>
          </p:cNvPr>
          <p:cNvGraphicFramePr/>
          <p:nvPr>
            <p:extLst/>
          </p:nvPr>
        </p:nvGraphicFramePr>
        <p:xfrm>
          <a:off x="413657" y="852056"/>
          <a:ext cx="8210798" cy="39200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ectangle 10">
            <a:extLst>
              <a:ext uri="{FF2B5EF4-FFF2-40B4-BE49-F238E27FC236}">
                <a16:creationId xmlns:a16="http://schemas.microsoft.com/office/drawing/2014/main" id="{39EEC312-17E7-4C90-82FD-F3DB2676DE45}"/>
              </a:ext>
            </a:extLst>
          </p:cNvPr>
          <p:cNvSpPr/>
          <p:nvPr/>
        </p:nvSpPr>
        <p:spPr>
          <a:xfrm>
            <a:off x="1405277" y="4200666"/>
            <a:ext cx="4943272" cy="461665"/>
          </a:xfrm>
          <a:prstGeom prst="rect">
            <a:avLst/>
          </a:prstGeom>
          <a:noFill/>
        </p:spPr>
        <p:txBody>
          <a:bodyPr wrap="square" lIns="91440" tIns="45720" rIns="91440" bIns="45720">
            <a:spAutoFit/>
          </a:bodyPr>
          <a:lstStyle/>
          <a:p>
            <a:pPr algn="ctr"/>
            <a:r>
              <a:rPr lang="en-US" sz="2400" b="1" cap="none" spc="0" dirty="0">
                <a:ln w="22225">
                  <a:solidFill>
                    <a:schemeClr val="accent2"/>
                  </a:solidFill>
                  <a:prstDash val="solid"/>
                </a:ln>
                <a:solidFill>
                  <a:schemeClr val="accent2">
                    <a:lumMod val="40000"/>
                    <a:lumOff val="60000"/>
                  </a:schemeClr>
                </a:solidFill>
                <a:effectLst/>
              </a:rPr>
              <a:t>Illustrative Example</a:t>
            </a:r>
          </a:p>
        </p:txBody>
      </p:sp>
    </p:spTree>
    <p:extLst>
      <p:ext uri="{BB962C8B-B14F-4D97-AF65-F5344CB8AC3E}">
        <p14:creationId xmlns:p14="http://schemas.microsoft.com/office/powerpoint/2010/main" val="38337482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64" y="2588348"/>
            <a:ext cx="8686804" cy="804091"/>
          </a:xfrm>
        </p:spPr>
        <p:txBody>
          <a:bodyPr>
            <a:normAutofit/>
          </a:bodyPr>
          <a:lstStyle/>
          <a:p>
            <a:r>
              <a:rPr lang="en-US" dirty="0"/>
              <a:t>ROB SPECTOR, CHAIR</a:t>
            </a:r>
          </a:p>
          <a:p>
            <a:r>
              <a:rPr lang="en-US" dirty="0"/>
              <a:t>PLAN MANAGEMENT ADVISORY GROUP</a:t>
            </a:r>
          </a:p>
          <a:p>
            <a:endParaRPr lang="en-US" dirty="0"/>
          </a:p>
        </p:txBody>
      </p:sp>
      <p:sp>
        <p:nvSpPr>
          <p:cNvPr id="4" name="Slide Number Placeholder 3"/>
          <p:cNvSpPr>
            <a:spLocks noGrp="1"/>
          </p:cNvSpPr>
          <p:nvPr>
            <p:ph type="sldNum" sz="quarter" idx="4"/>
          </p:nvPr>
        </p:nvSpPr>
        <p:spPr/>
        <p:txBody>
          <a:bodyPr/>
          <a:lstStyle/>
          <a:p>
            <a:fld id="{C8146628-1A01-9741-8A8B-916D51547CC7}" type="slidenum">
              <a:rPr lang="en-US" sz="1100" smtClean="0"/>
              <a:pPr/>
              <a:t>36</a:t>
            </a:fld>
            <a:endParaRPr lang="en-US" sz="1100" dirty="0"/>
          </a:p>
        </p:txBody>
      </p:sp>
      <p:sp>
        <p:nvSpPr>
          <p:cNvPr id="6" name="Title 5"/>
          <p:cNvSpPr>
            <a:spLocks noGrp="1"/>
          </p:cNvSpPr>
          <p:nvPr>
            <p:ph type="title"/>
          </p:nvPr>
        </p:nvSpPr>
        <p:spPr>
          <a:xfrm>
            <a:off x="131164" y="2078620"/>
            <a:ext cx="8686800" cy="449767"/>
          </a:xfrm>
        </p:spPr>
        <p:txBody>
          <a:bodyPr>
            <a:normAutofit fontScale="90000"/>
          </a:bodyPr>
          <a:lstStyle/>
          <a:p>
            <a:r>
              <a:rPr lang="en-US" dirty="0"/>
              <a:t>OPEN FORUM AND NEXT STEPS</a:t>
            </a:r>
          </a:p>
        </p:txBody>
      </p:sp>
    </p:spTree>
    <p:extLst>
      <p:ext uri="{BB962C8B-B14F-4D97-AF65-F5344CB8AC3E}">
        <p14:creationId xmlns:p14="http://schemas.microsoft.com/office/powerpoint/2010/main" val="31191446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598" y="137160"/>
            <a:ext cx="9024044" cy="967363"/>
          </a:xfrm>
        </p:spPr>
        <p:txBody>
          <a:bodyPr>
            <a:normAutofit/>
          </a:bodyPr>
          <a:lstStyle/>
          <a:p>
            <a:r>
              <a:rPr lang="en-US" sz="2200" dirty="0"/>
              <a:t>OPEN FORUM ITEMS</a:t>
            </a:r>
          </a:p>
        </p:txBody>
      </p:sp>
      <p:sp>
        <p:nvSpPr>
          <p:cNvPr id="3" name="Text Placeholder 2">
            <a:extLst>
              <a:ext uri="{FF2B5EF4-FFF2-40B4-BE49-F238E27FC236}">
                <a16:creationId xmlns:a16="http://schemas.microsoft.com/office/drawing/2014/main" id="{E9BA2934-22F6-4017-9549-7B1DC3E29C0E}"/>
              </a:ext>
            </a:extLst>
          </p:cNvPr>
          <p:cNvSpPr>
            <a:spLocks noGrp="1"/>
          </p:cNvSpPr>
          <p:nvPr>
            <p:ph type="body" sz="quarter" idx="13"/>
          </p:nvPr>
        </p:nvSpPr>
        <p:spPr>
          <a:xfrm>
            <a:off x="228603" y="979355"/>
            <a:ext cx="8687108" cy="3805958"/>
          </a:xfrm>
        </p:spPr>
        <p:txBody>
          <a:bodyPr>
            <a:normAutofit/>
          </a:bodyPr>
          <a:lstStyle/>
          <a:p>
            <a:r>
              <a:rPr lang="en-US" sz="2000" dirty="0"/>
              <a:t>Benefit Design Work Group will likely start in September. If interested email </a:t>
            </a:r>
            <a:r>
              <a:rPr lang="en-US" sz="2000" dirty="0">
                <a:hlinkClick r:id="rId2"/>
              </a:rPr>
              <a:t>Allie.Mangiaracino@covered.ca.gov</a:t>
            </a:r>
            <a:r>
              <a:rPr lang="en-US" sz="2000" dirty="0"/>
              <a:t>.</a:t>
            </a:r>
          </a:p>
          <a:p>
            <a:endParaRPr lang="en-US" sz="2000" dirty="0">
              <a:solidFill>
                <a:srgbClr val="FF0000"/>
              </a:solidFill>
            </a:endParaRPr>
          </a:p>
          <a:p>
            <a:r>
              <a:rPr lang="en-US" sz="2000" dirty="0"/>
              <a:t>New C-Section Consumer Resource: “My Birth Matters” is designed to educate women about the overuse of C-sections and encourage them to engage with their care team to reduce chances of having an avoidable C-section. It is aligned with QHP maternal safety work. Please spread the work through your organizations!	</a:t>
            </a:r>
          </a:p>
          <a:p>
            <a:pPr marL="0" indent="0">
              <a:buNone/>
            </a:pPr>
            <a:endParaRPr lang="en-US" sz="2000" dirty="0"/>
          </a:p>
          <a:p>
            <a:pPr lvl="1"/>
            <a:r>
              <a:rPr lang="en-US" sz="1600" dirty="0"/>
              <a:t>More information: </a:t>
            </a:r>
            <a:r>
              <a:rPr lang="en-US" sz="1600" u="sng" dirty="0">
                <a:hlinkClick r:id="rId3"/>
              </a:rPr>
              <a:t>https://www.cmqcc.org/news/my-birth-matters-c-section-consumer-education-campaign-launches</a:t>
            </a:r>
            <a:r>
              <a:rPr lang="en-US" sz="1600" dirty="0"/>
              <a:t>. </a:t>
            </a:r>
            <a:endParaRPr lang="en-US" sz="1600" dirty="0">
              <a:solidFill>
                <a:srgbClr val="FF0000"/>
              </a:solidFill>
            </a:endParaRPr>
          </a:p>
        </p:txBody>
      </p:sp>
      <p:sp>
        <p:nvSpPr>
          <p:cNvPr id="4" name="Slide Number Placeholder 3"/>
          <p:cNvSpPr>
            <a:spLocks noGrp="1"/>
          </p:cNvSpPr>
          <p:nvPr>
            <p:ph type="sldNum" sz="quarter" idx="4"/>
          </p:nvPr>
        </p:nvSpPr>
        <p:spPr/>
        <p:txBody>
          <a:bodyPr/>
          <a:lstStyle/>
          <a:p>
            <a:fld id="{C8146628-1A01-9741-8A8B-916D51547CC7}" type="slidenum">
              <a:rPr lang="en-US" sz="1100" smtClean="0"/>
              <a:pPr/>
              <a:t>37</a:t>
            </a:fld>
            <a:endParaRPr lang="en-US" sz="1100" dirty="0"/>
          </a:p>
        </p:txBody>
      </p:sp>
    </p:spTree>
    <p:extLst>
      <p:ext uri="{BB962C8B-B14F-4D97-AF65-F5344CB8AC3E}">
        <p14:creationId xmlns:p14="http://schemas.microsoft.com/office/powerpoint/2010/main" val="20821146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901" y="2164353"/>
            <a:ext cx="8686800" cy="449767"/>
          </a:xfrm>
        </p:spPr>
        <p:txBody>
          <a:bodyPr>
            <a:noAutofit/>
          </a:bodyPr>
          <a:lstStyle/>
          <a:p>
            <a:r>
              <a:rPr lang="en-US" sz="2200" dirty="0"/>
              <a:t>2019 Rates and offerings</a:t>
            </a:r>
          </a:p>
        </p:txBody>
      </p:sp>
      <p:sp>
        <p:nvSpPr>
          <p:cNvPr id="3" name="Text Placeholder 2"/>
          <p:cNvSpPr>
            <a:spLocks noGrp="1"/>
          </p:cNvSpPr>
          <p:nvPr>
            <p:ph type="body" idx="1"/>
          </p:nvPr>
        </p:nvSpPr>
        <p:spPr>
          <a:xfrm>
            <a:off x="228600" y="2614120"/>
            <a:ext cx="8686804" cy="637130"/>
          </a:xfrm>
        </p:spPr>
        <p:txBody>
          <a:bodyPr>
            <a:normAutofit/>
          </a:bodyPr>
          <a:lstStyle/>
          <a:p>
            <a:r>
              <a:rPr lang="en-US" dirty="0"/>
              <a:t>JAMES DEBENEDETTI, DIRECTOR</a:t>
            </a:r>
          </a:p>
          <a:p>
            <a:r>
              <a:rPr lang="en-US" dirty="0"/>
              <a:t>PLAN MANAGEMENT DIVISION</a:t>
            </a:r>
          </a:p>
          <a:p>
            <a:endParaRPr lang="en-US" dirty="0"/>
          </a:p>
        </p:txBody>
      </p:sp>
      <p:sp>
        <p:nvSpPr>
          <p:cNvPr id="4" name="Slide Number Placeholder 3"/>
          <p:cNvSpPr>
            <a:spLocks noGrp="1"/>
          </p:cNvSpPr>
          <p:nvPr>
            <p:ph type="sldNum" sz="quarter" idx="4"/>
          </p:nvPr>
        </p:nvSpPr>
        <p:spPr/>
        <p:txBody>
          <a:bodyPr/>
          <a:lstStyle/>
          <a:p>
            <a:fld id="{C8146628-1A01-9741-8A8B-916D51547CC7}" type="slidenum">
              <a:rPr lang="en-US" sz="1100" smtClean="0"/>
              <a:pPr/>
              <a:t>3</a:t>
            </a:fld>
            <a:endParaRPr lang="en-US" sz="1100" dirty="0"/>
          </a:p>
        </p:txBody>
      </p:sp>
    </p:spTree>
    <p:extLst>
      <p:ext uri="{BB962C8B-B14F-4D97-AF65-F5344CB8AC3E}">
        <p14:creationId xmlns:p14="http://schemas.microsoft.com/office/powerpoint/2010/main" val="2895639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200" dirty="0"/>
              <a:t>2019 RATES AND OFFERINGS UPDATE</a:t>
            </a:r>
          </a:p>
        </p:txBody>
      </p:sp>
      <p:sp>
        <p:nvSpPr>
          <p:cNvPr id="3" name="Text Placeholder 2">
            <a:extLst>
              <a:ext uri="{FF2B5EF4-FFF2-40B4-BE49-F238E27FC236}">
                <a16:creationId xmlns:a16="http://schemas.microsoft.com/office/drawing/2014/main" id="{373B4B17-55FE-48CE-85D2-42FAF73381BF}"/>
              </a:ext>
            </a:extLst>
          </p:cNvPr>
          <p:cNvSpPr>
            <a:spLocks noGrp="1"/>
          </p:cNvSpPr>
          <p:nvPr>
            <p:ph type="body" sz="quarter" idx="13"/>
          </p:nvPr>
        </p:nvSpPr>
        <p:spPr>
          <a:xfrm>
            <a:off x="134478" y="867859"/>
            <a:ext cx="8780926" cy="3805958"/>
          </a:xfrm>
        </p:spPr>
        <p:txBody>
          <a:bodyPr>
            <a:normAutofit fontScale="92500" lnSpcReduction="10000"/>
          </a:bodyPr>
          <a:lstStyle/>
          <a:p>
            <a:pPr>
              <a:spcAft>
                <a:spcPts val="600"/>
              </a:spcAft>
            </a:pPr>
            <a:r>
              <a:rPr lang="en-US" sz="1700" dirty="0"/>
              <a:t>All 11 health insurance companies will return in 2019.</a:t>
            </a:r>
          </a:p>
          <a:p>
            <a:pPr>
              <a:spcAft>
                <a:spcPts val="600"/>
              </a:spcAft>
            </a:pPr>
            <a:endParaRPr lang="en-US" sz="1700" dirty="0"/>
          </a:p>
          <a:p>
            <a:pPr>
              <a:spcAft>
                <a:spcPts val="600"/>
              </a:spcAft>
            </a:pPr>
            <a:r>
              <a:rPr lang="en-US" sz="1700" dirty="0"/>
              <a:t>96 percent of consumers will be able to choose from two insurers or more and 82 percent of consumers will have three or more choices.</a:t>
            </a:r>
          </a:p>
          <a:p>
            <a:pPr>
              <a:spcAft>
                <a:spcPts val="600"/>
              </a:spcAft>
            </a:pPr>
            <a:endParaRPr lang="en-US" sz="1700" dirty="0"/>
          </a:p>
          <a:p>
            <a:pPr>
              <a:spcAft>
                <a:spcPts val="600"/>
              </a:spcAft>
            </a:pPr>
            <a:r>
              <a:rPr lang="en-US" sz="1700" dirty="0"/>
              <a:t>Average weighted rate change is 8.7 percent if all enrollees renewed into the same plan.</a:t>
            </a:r>
          </a:p>
          <a:p>
            <a:pPr lvl="1">
              <a:spcAft>
                <a:spcPts val="600"/>
              </a:spcAft>
            </a:pPr>
            <a:r>
              <a:rPr lang="en-US" sz="1700" dirty="0"/>
              <a:t>Loss of individual mandate penalty caused issuers to add between 2.5 and 6 percentage points to the rate increase, with an average of 3.5 percent, due to concerns that the penalty removal will lead to a less healthy/more costly consumer pool.</a:t>
            </a:r>
          </a:p>
          <a:p>
            <a:pPr lvl="1">
              <a:spcAft>
                <a:spcPts val="600"/>
              </a:spcAft>
            </a:pPr>
            <a:r>
              <a:rPr lang="en-US" sz="1700" dirty="0"/>
              <a:t>Federal suspension of the annual health insurer tax helped lower rates by approximately 1.6 percent.  Tax is scheduled to return in 2020.</a:t>
            </a:r>
          </a:p>
          <a:p>
            <a:pPr lvl="1">
              <a:spcAft>
                <a:spcPts val="600"/>
              </a:spcAft>
            </a:pPr>
            <a:r>
              <a:rPr lang="en-US" sz="1700" dirty="0"/>
              <a:t>The average rate change for consumers who shop and switch to the lowest-cost plan in the same metal tier is -0.7 percent. Many consumers can pay the same rate they do now in 2018, or a little less.</a:t>
            </a:r>
          </a:p>
          <a:p>
            <a:pPr marL="342891" lvl="1" indent="0">
              <a:buNone/>
            </a:pPr>
            <a:endParaRPr lang="en-US" dirty="0"/>
          </a:p>
        </p:txBody>
      </p:sp>
      <p:sp>
        <p:nvSpPr>
          <p:cNvPr id="4" name="Slide Number Placeholder 3"/>
          <p:cNvSpPr>
            <a:spLocks noGrp="1"/>
          </p:cNvSpPr>
          <p:nvPr>
            <p:ph type="sldNum" sz="quarter" idx="4"/>
          </p:nvPr>
        </p:nvSpPr>
        <p:spPr/>
        <p:txBody>
          <a:bodyPr/>
          <a:lstStyle/>
          <a:p>
            <a:fld id="{C8146628-1A01-9741-8A8B-916D51547CC7}" type="slidenum">
              <a:rPr lang="en-US" sz="1100" smtClean="0"/>
              <a:pPr/>
              <a:t>4</a:t>
            </a:fld>
            <a:endParaRPr lang="en-US" sz="1100" dirty="0"/>
          </a:p>
        </p:txBody>
      </p:sp>
    </p:spTree>
    <p:extLst>
      <p:ext uri="{BB962C8B-B14F-4D97-AF65-F5344CB8AC3E}">
        <p14:creationId xmlns:p14="http://schemas.microsoft.com/office/powerpoint/2010/main" val="38362240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098" y="201074"/>
            <a:ext cx="8686800" cy="495688"/>
          </a:xfrm>
        </p:spPr>
        <p:txBody>
          <a:bodyPr>
            <a:normAutofit/>
          </a:bodyPr>
          <a:lstStyle/>
          <a:p>
            <a:r>
              <a:rPr lang="en-US" sz="2200" dirty="0"/>
              <a:t>2019 RATES AND OFFERINGS</a:t>
            </a:r>
          </a:p>
        </p:txBody>
      </p:sp>
      <p:sp>
        <p:nvSpPr>
          <p:cNvPr id="4" name="Slide Number Placeholder 3"/>
          <p:cNvSpPr>
            <a:spLocks noGrp="1"/>
          </p:cNvSpPr>
          <p:nvPr>
            <p:ph type="sldNum" sz="quarter" idx="4"/>
          </p:nvPr>
        </p:nvSpPr>
        <p:spPr/>
        <p:txBody>
          <a:bodyPr/>
          <a:lstStyle/>
          <a:p>
            <a:fld id="{C8146628-1A01-9741-8A8B-916D51547CC7}" type="slidenum">
              <a:rPr lang="en-US" sz="1100" smtClean="0"/>
              <a:pPr/>
              <a:t>5</a:t>
            </a:fld>
            <a:endParaRPr lang="en-US" sz="1100" dirty="0"/>
          </a:p>
        </p:txBody>
      </p:sp>
      <p:pic>
        <p:nvPicPr>
          <p:cNvPr id="5" name="Picture 4">
            <a:extLst>
              <a:ext uri="{FF2B5EF4-FFF2-40B4-BE49-F238E27FC236}">
                <a16:creationId xmlns:a16="http://schemas.microsoft.com/office/drawing/2014/main" id="{10D67F4B-56E7-46AF-B02E-F596C3375A04}"/>
              </a:ext>
            </a:extLst>
          </p:cNvPr>
          <p:cNvPicPr/>
          <p:nvPr/>
        </p:nvPicPr>
        <p:blipFill>
          <a:blip r:embed="rId2"/>
          <a:stretch>
            <a:fillRect/>
          </a:stretch>
        </p:blipFill>
        <p:spPr>
          <a:xfrm>
            <a:off x="4400292" y="143583"/>
            <a:ext cx="4614312" cy="3569194"/>
          </a:xfrm>
          <a:prstGeom prst="rect">
            <a:avLst/>
          </a:prstGeom>
        </p:spPr>
      </p:pic>
      <p:sp>
        <p:nvSpPr>
          <p:cNvPr id="8" name="TextBox 7">
            <a:extLst>
              <a:ext uri="{FF2B5EF4-FFF2-40B4-BE49-F238E27FC236}">
                <a16:creationId xmlns:a16="http://schemas.microsoft.com/office/drawing/2014/main" id="{F48A3C56-BDE4-426B-8FC8-7DAFED02D63A}"/>
              </a:ext>
            </a:extLst>
          </p:cNvPr>
          <p:cNvSpPr txBox="1"/>
          <p:nvPr/>
        </p:nvSpPr>
        <p:spPr>
          <a:xfrm>
            <a:off x="457200" y="1111656"/>
            <a:ext cx="3572360" cy="2523768"/>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554D56"/>
                </a:solidFill>
              </a:rPr>
              <a:t>Over the past five years, Covered California has held average annual rate changes for unsubsidized consumers to an estimated average of 7.9 percent and 3.8 percent for subsidized consumers </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endParaRPr lang="en-US" sz="1600" dirty="0"/>
          </a:p>
        </p:txBody>
      </p:sp>
      <p:sp>
        <p:nvSpPr>
          <p:cNvPr id="7" name="TextBox 6">
            <a:extLst>
              <a:ext uri="{FF2B5EF4-FFF2-40B4-BE49-F238E27FC236}">
                <a16:creationId xmlns:a16="http://schemas.microsoft.com/office/drawing/2014/main" id="{09B4EA77-5252-4B63-8BD6-96C34A8C4B1D}"/>
              </a:ext>
            </a:extLst>
          </p:cNvPr>
          <p:cNvSpPr txBox="1"/>
          <p:nvPr/>
        </p:nvSpPr>
        <p:spPr>
          <a:xfrm>
            <a:off x="143364" y="3791206"/>
            <a:ext cx="8871240" cy="1292662"/>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txBody>
          <a:bodyPr wrap="square" rtlCol="0">
            <a:spAutoFit/>
          </a:bodyPr>
          <a:lstStyle/>
          <a:p>
            <a:r>
              <a:rPr lang="en-US" sz="900" dirty="0"/>
              <a:t>Premiums shown are the actual observed average premiums in Covered California administrative data for renewal and open-enrollment plan selections for plan years 2014 through 2018, and the percentage change is the change to the average observed premiums. Year over year, the average premiums shown may be influenced by changes in the population distributions (such as for region, age, metal tier, etc.). Average premiums for the off-exchange market as a whole could differ from the Covered California unsubsidized premiums to the extent that the off-exchange population and plan-choice profiles differ from the on-exchange, unsubsidized profile. Additionally, the 2018 unsubsidized premiums have been adjusted to remove the cost-sharing reduction “surcharge” in Silver, since off-exchange enrollees do not incur the surcharge, and Covered California encouraged its unsubsidized Silver enrollees to move off-exchange to avoid the surcharge in 2018. For coverage year 2019 premiums, this chart shows an estimate of what premiums would be if all consumers enrolled in their same 2018 plan for 2019. The chart applies the global weighted Covered California average increase of 8.7 percent to produce the estimated average unsubsidized premium, which is an estimate of what off-exchange enrollees may pay in 2019 (the actual 2019 amount will depend on enrollee take-up and plan choice during renewal and open enrollment).</a:t>
            </a:r>
          </a:p>
          <a:p>
            <a:endParaRPr lang="en-US" sz="600" dirty="0"/>
          </a:p>
        </p:txBody>
      </p:sp>
    </p:spTree>
    <p:extLst>
      <p:ext uri="{BB962C8B-B14F-4D97-AF65-F5344CB8AC3E}">
        <p14:creationId xmlns:p14="http://schemas.microsoft.com/office/powerpoint/2010/main" val="337478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6312"/>
            <a:ext cx="8686800" cy="495688"/>
          </a:xfrm>
        </p:spPr>
        <p:txBody>
          <a:bodyPr>
            <a:normAutofit/>
          </a:bodyPr>
          <a:lstStyle/>
          <a:p>
            <a:r>
              <a:rPr lang="en-US" sz="2200" dirty="0"/>
              <a:t>LOOKING FORWARD TO 2020</a:t>
            </a:r>
          </a:p>
        </p:txBody>
      </p:sp>
      <p:sp>
        <p:nvSpPr>
          <p:cNvPr id="4" name="Slide Number Placeholder 3"/>
          <p:cNvSpPr>
            <a:spLocks noGrp="1"/>
          </p:cNvSpPr>
          <p:nvPr>
            <p:ph type="sldNum" sz="quarter" idx="4"/>
          </p:nvPr>
        </p:nvSpPr>
        <p:spPr/>
        <p:txBody>
          <a:bodyPr/>
          <a:lstStyle/>
          <a:p>
            <a:fld id="{C8146628-1A01-9741-8A8B-916D51547CC7}" type="slidenum">
              <a:rPr lang="en-US" sz="1100" smtClean="0"/>
              <a:pPr/>
              <a:t>6</a:t>
            </a:fld>
            <a:endParaRPr lang="en-US" sz="1100" dirty="0"/>
          </a:p>
        </p:txBody>
      </p:sp>
      <p:sp>
        <p:nvSpPr>
          <p:cNvPr id="8" name="TextBox 7">
            <a:extLst>
              <a:ext uri="{FF2B5EF4-FFF2-40B4-BE49-F238E27FC236}">
                <a16:creationId xmlns:a16="http://schemas.microsoft.com/office/drawing/2014/main" id="{F48A3C56-BDE4-426B-8FC8-7DAFED02D63A}"/>
              </a:ext>
            </a:extLst>
          </p:cNvPr>
          <p:cNvSpPr txBox="1"/>
          <p:nvPr/>
        </p:nvSpPr>
        <p:spPr>
          <a:xfrm>
            <a:off x="457200" y="1000325"/>
            <a:ext cx="7935362" cy="3539430"/>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rgbClr val="554D56"/>
                </a:solidFill>
                <a:latin typeface="Arial" panose="020B0604020202020204" pitchFamily="34" charset="0"/>
                <a:cs typeface="Arial" panose="020B0604020202020204" pitchFamily="34" charset="0"/>
              </a:rPr>
              <a:t>Health Equity </a:t>
            </a:r>
          </a:p>
          <a:p>
            <a:pPr marL="742950" lvl="1" indent="-285750">
              <a:buFont typeface="Arial" panose="020B0604020202020204" pitchFamily="34" charset="0"/>
              <a:buChar char="•"/>
            </a:pPr>
            <a:r>
              <a:rPr lang="en-US" sz="1600" dirty="0">
                <a:solidFill>
                  <a:srgbClr val="554D56"/>
                </a:solidFill>
                <a:latin typeface="Arial" panose="020B0604020202020204" pitchFamily="34" charset="0"/>
                <a:cs typeface="Arial" panose="020B0604020202020204" pitchFamily="34" charset="0"/>
              </a:rPr>
              <a:t>Ensuring the Quality Improvement agenda comprehensively considers health equity, which may include elements beyond the clinical setting, such as social determinants of health.</a:t>
            </a:r>
          </a:p>
          <a:p>
            <a:pPr lvl="1"/>
            <a:endParaRPr lang="en-US" sz="1600" dirty="0">
              <a:solidFill>
                <a:srgbClr val="554D56"/>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solidFill>
                  <a:srgbClr val="554D56"/>
                </a:solidFill>
                <a:latin typeface="Arial" panose="020B0604020202020204" pitchFamily="34" charset="0"/>
                <a:cs typeface="Arial" panose="020B0604020202020204" pitchFamily="34" charset="0"/>
              </a:rPr>
              <a:t>Benefit Designs</a:t>
            </a:r>
          </a:p>
          <a:p>
            <a:pPr marL="742950" lvl="1" indent="-285750">
              <a:buFont typeface="Arial" panose="020B0604020202020204" pitchFamily="34" charset="0"/>
              <a:buChar char="•"/>
            </a:pPr>
            <a:r>
              <a:rPr lang="en-US" sz="1600" dirty="0">
                <a:solidFill>
                  <a:srgbClr val="554D56"/>
                </a:solidFill>
                <a:latin typeface="Arial" panose="020B0604020202020204" pitchFamily="34" charset="0"/>
                <a:cs typeface="Arial" panose="020B0604020202020204" pitchFamily="34" charset="0"/>
              </a:rPr>
              <a:t>“Copay only” plan </a:t>
            </a:r>
          </a:p>
          <a:p>
            <a:pPr marL="742950" lvl="1" indent="-285750">
              <a:buFont typeface="Arial" panose="020B0604020202020204" pitchFamily="34" charset="0"/>
              <a:buChar char="•"/>
            </a:pPr>
            <a:r>
              <a:rPr lang="en-US" sz="1600" dirty="0">
                <a:solidFill>
                  <a:srgbClr val="554D56"/>
                </a:solidFill>
                <a:latin typeface="Arial" panose="020B0604020202020204" pitchFamily="34" charset="0"/>
                <a:cs typeface="Arial" panose="020B0604020202020204" pitchFamily="34" charset="0"/>
              </a:rPr>
              <a:t>Possibility of regional pilots for Value Based Insurance Design (VBID)</a:t>
            </a:r>
          </a:p>
          <a:p>
            <a:pPr marL="742950" lvl="1" indent="-285750">
              <a:buFont typeface="Arial" panose="020B0604020202020204" pitchFamily="34" charset="0"/>
              <a:buChar char="•"/>
            </a:pPr>
            <a:r>
              <a:rPr lang="en-US" sz="1600" dirty="0">
                <a:solidFill>
                  <a:srgbClr val="554D56"/>
                </a:solidFill>
                <a:latin typeface="Arial" panose="020B0604020202020204" pitchFamily="34" charset="0"/>
                <a:cs typeface="Arial" panose="020B0604020202020204" pitchFamily="34" charset="0"/>
              </a:rPr>
              <a:t>Continue to evaluate the potential for “funded” HSAs</a:t>
            </a:r>
          </a:p>
          <a:p>
            <a:pPr marL="742950" lvl="1" indent="-285750">
              <a:buFont typeface="Arial" panose="020B0604020202020204" pitchFamily="34" charset="0"/>
              <a:buChar char="•"/>
            </a:pPr>
            <a:endParaRPr lang="en-US" sz="1600" dirty="0">
              <a:solidFill>
                <a:srgbClr val="554D56"/>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solidFill>
                  <a:srgbClr val="554D56"/>
                </a:solidFill>
                <a:latin typeface="Arial" panose="020B0604020202020204" pitchFamily="34" charset="0"/>
                <a:cs typeface="Arial" panose="020B0604020202020204" pitchFamily="34" charset="0"/>
              </a:rPr>
              <a:t>2020 Certification Process</a:t>
            </a:r>
          </a:p>
          <a:p>
            <a:endParaRPr lang="en-US" sz="1600" dirty="0">
              <a:solidFill>
                <a:srgbClr val="554D56"/>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dirty="0">
                <a:solidFill>
                  <a:srgbClr val="554D56"/>
                </a:solidFill>
                <a:latin typeface="Arial" panose="020B0604020202020204" pitchFamily="34" charset="0"/>
                <a:cs typeface="Arial" panose="020B0604020202020204" pitchFamily="34" charset="0"/>
              </a:rPr>
              <a:t>2020 - 2022 QHP and QDP Contracts</a:t>
            </a:r>
            <a:endParaRPr lang="en-US" sz="1600" dirty="0"/>
          </a:p>
          <a:p>
            <a:pPr marL="285750" indent="-285750">
              <a:buFont typeface="Arial" panose="020B0604020202020204" pitchFamily="34" charset="0"/>
              <a:buChar char="•"/>
            </a:pPr>
            <a:endParaRPr lang="en-US" sz="1600" dirty="0"/>
          </a:p>
        </p:txBody>
      </p:sp>
    </p:spTree>
    <p:extLst>
      <p:ext uri="{BB962C8B-B14F-4D97-AF65-F5344CB8AC3E}">
        <p14:creationId xmlns:p14="http://schemas.microsoft.com/office/powerpoint/2010/main" val="1236954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fld id="{C8146628-1A01-9741-8A8B-916D51547CC7}" type="slidenum">
              <a:rPr lang="en-US" sz="1100" smtClean="0"/>
              <a:pPr/>
              <a:t>7</a:t>
            </a:fld>
            <a:endParaRPr lang="en-US" sz="1100" dirty="0"/>
          </a:p>
        </p:txBody>
      </p:sp>
      <p:sp>
        <p:nvSpPr>
          <p:cNvPr id="6" name="Title 5"/>
          <p:cNvSpPr>
            <a:spLocks noGrp="1"/>
          </p:cNvSpPr>
          <p:nvPr>
            <p:ph type="title"/>
          </p:nvPr>
        </p:nvSpPr>
        <p:spPr>
          <a:xfrm>
            <a:off x="272403" y="2171695"/>
            <a:ext cx="8686800" cy="449767"/>
          </a:xfrm>
        </p:spPr>
        <p:txBody>
          <a:bodyPr>
            <a:normAutofit fontScale="90000"/>
          </a:bodyPr>
          <a:lstStyle/>
          <a:p>
            <a:r>
              <a:rPr lang="en-US" sz="2400" dirty="0"/>
              <a:t>Covered California personnel &amp; strategy update</a:t>
            </a:r>
            <a:br>
              <a:rPr lang="en-US" sz="2400" dirty="0"/>
            </a:br>
            <a:br>
              <a:rPr lang="en-US" dirty="0"/>
            </a:br>
            <a:endParaRPr lang="en-US" dirty="0"/>
          </a:p>
        </p:txBody>
      </p:sp>
      <p:sp>
        <p:nvSpPr>
          <p:cNvPr id="5" name="Text Placeholder 2"/>
          <p:cNvSpPr>
            <a:spLocks noGrp="1"/>
          </p:cNvSpPr>
          <p:nvPr>
            <p:ph type="body" idx="1"/>
          </p:nvPr>
        </p:nvSpPr>
        <p:spPr>
          <a:xfrm>
            <a:off x="316201" y="2621462"/>
            <a:ext cx="8922391" cy="2059336"/>
          </a:xfrm>
        </p:spPr>
        <p:txBody>
          <a:bodyPr>
            <a:normAutofit/>
          </a:bodyPr>
          <a:lstStyle/>
          <a:p>
            <a:endParaRPr lang="en-US" dirty="0"/>
          </a:p>
          <a:p>
            <a:r>
              <a:rPr lang="en-US" dirty="0"/>
              <a:t>TERRI CONVEY, DIRECTOR</a:t>
            </a:r>
          </a:p>
          <a:p>
            <a:r>
              <a:rPr lang="en-US" dirty="0"/>
              <a:t>SALES AND OUTREACH DIVISION </a:t>
            </a:r>
          </a:p>
          <a:p>
            <a:endParaRPr lang="en-US" dirty="0"/>
          </a:p>
          <a:p>
            <a:r>
              <a:rPr lang="en-US" dirty="0"/>
              <a:t>JAMES DEBENEDETTI, DIRECTOR</a:t>
            </a:r>
          </a:p>
          <a:p>
            <a:r>
              <a:rPr lang="en-US" dirty="0"/>
              <a:t>PLAN MANAGEMENT DIVISION</a:t>
            </a:r>
          </a:p>
          <a:p>
            <a:endParaRPr lang="en-US" dirty="0"/>
          </a:p>
          <a:p>
            <a:r>
              <a:rPr lang="en-US" dirty="0"/>
              <a:t>TAYLOR PRIESTLEY, HEALTH EQUITY OFFICE</a:t>
            </a:r>
          </a:p>
          <a:p>
            <a:r>
              <a:rPr lang="en-US" dirty="0"/>
              <a:t>PLAN MANAGEMENT DIVISION</a:t>
            </a:r>
          </a:p>
        </p:txBody>
      </p:sp>
    </p:spTree>
    <p:extLst>
      <p:ext uri="{BB962C8B-B14F-4D97-AF65-F5344CB8AC3E}">
        <p14:creationId xmlns:p14="http://schemas.microsoft.com/office/powerpoint/2010/main" val="2692157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685800">
              <a:defRPr/>
            </a:pPr>
            <a:fld id="{C8146628-1A01-9741-8A8B-916D51547CC7}" type="slidenum">
              <a:rPr lang="en-US" sz="700"/>
              <a:pPr defTabSz="685800">
                <a:defRPr/>
              </a:pPr>
              <a:t>8</a:t>
            </a:fld>
            <a:endParaRPr lang="en-US" sz="700" dirty="0"/>
          </a:p>
        </p:txBody>
      </p:sp>
      <p:sp>
        <p:nvSpPr>
          <p:cNvPr id="9" name="Title 8"/>
          <p:cNvSpPr>
            <a:spLocks noGrp="1"/>
          </p:cNvSpPr>
          <p:nvPr>
            <p:ph type="title"/>
          </p:nvPr>
        </p:nvSpPr>
        <p:spPr>
          <a:xfrm>
            <a:off x="205916" y="129414"/>
            <a:ext cx="8686800" cy="676405"/>
          </a:xfrm>
        </p:spPr>
        <p:txBody>
          <a:bodyPr>
            <a:normAutofit/>
          </a:bodyPr>
          <a:lstStyle/>
          <a:p>
            <a:r>
              <a:rPr lang="en-US" sz="2400" dirty="0"/>
              <a:t>OUTREACH AND SALES DIVISION</a:t>
            </a:r>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b="6130"/>
          <a:stretch/>
        </p:blipFill>
        <p:spPr>
          <a:xfrm>
            <a:off x="1072663" y="1703625"/>
            <a:ext cx="3300047" cy="3097747"/>
          </a:xfrm>
          <a:prstGeom prst="rect">
            <a:avLst/>
          </a:prstGeom>
        </p:spPr>
      </p:pic>
      <p:sp>
        <p:nvSpPr>
          <p:cNvPr id="6" name="Text Placeholder 1"/>
          <p:cNvSpPr>
            <a:spLocks noGrp="1"/>
          </p:cNvSpPr>
          <p:nvPr>
            <p:ph type="body" sz="quarter" idx="4294967295"/>
          </p:nvPr>
        </p:nvSpPr>
        <p:spPr>
          <a:xfrm>
            <a:off x="205916" y="805819"/>
            <a:ext cx="1696626" cy="380675"/>
          </a:xfrm>
          <a:prstGeom prst="rect">
            <a:avLst/>
          </a:prstGeom>
        </p:spPr>
        <p:txBody>
          <a:bodyPr>
            <a:normAutofit/>
          </a:bodyPr>
          <a:lstStyle/>
          <a:p>
            <a:pPr marL="0" indent="0">
              <a:lnSpc>
                <a:spcPct val="110000"/>
              </a:lnSpc>
              <a:buNone/>
            </a:pPr>
            <a:r>
              <a:rPr lang="en-US" sz="1500" b="1" dirty="0">
                <a:solidFill>
                  <a:schemeClr val="tx1">
                    <a:lumMod val="50000"/>
                    <a:lumOff val="50000"/>
                  </a:schemeClr>
                </a:solidFill>
              </a:rPr>
              <a:t>The team</a:t>
            </a:r>
          </a:p>
          <a:p>
            <a:pPr marL="0" indent="0">
              <a:lnSpc>
                <a:spcPct val="110000"/>
              </a:lnSpc>
              <a:buNone/>
            </a:pPr>
            <a:endParaRPr lang="en-US" dirty="0"/>
          </a:p>
          <a:p>
            <a:pPr marL="0" indent="0">
              <a:lnSpc>
                <a:spcPct val="110000"/>
              </a:lnSpc>
              <a:buNone/>
            </a:pPr>
            <a:endParaRPr lang="en-US" dirty="0"/>
          </a:p>
        </p:txBody>
      </p:sp>
      <p:sp>
        <p:nvSpPr>
          <p:cNvPr id="2" name="TextBox 1">
            <a:extLst>
              <a:ext uri="{FF2B5EF4-FFF2-40B4-BE49-F238E27FC236}">
                <a16:creationId xmlns:a16="http://schemas.microsoft.com/office/drawing/2014/main" id="{507A2BAD-4751-4963-A205-D040E7AF71D6}"/>
              </a:ext>
            </a:extLst>
          </p:cNvPr>
          <p:cNvSpPr txBox="1"/>
          <p:nvPr/>
        </p:nvSpPr>
        <p:spPr>
          <a:xfrm>
            <a:off x="5336962" y="1122072"/>
            <a:ext cx="3555755" cy="1541448"/>
          </a:xfrm>
          <a:prstGeom prst="rect">
            <a:avLst/>
          </a:prstGeom>
          <a:noFill/>
        </p:spPr>
        <p:txBody>
          <a:bodyPr wrap="square" rtlCol="0">
            <a:spAutoFit/>
          </a:bodyPr>
          <a:lstStyle/>
          <a:p>
            <a:pPr defTabSz="685800">
              <a:spcAft>
                <a:spcPts val="600"/>
              </a:spcAft>
              <a:defRPr/>
            </a:pPr>
            <a:r>
              <a:rPr lang="en-US" sz="1500" b="1" dirty="0">
                <a:solidFill>
                  <a:srgbClr val="564F58"/>
                </a:solidFill>
                <a:latin typeface="Arial" panose="020B0604020202020204" pitchFamily="34" charset="0"/>
                <a:cs typeface="Arial" panose="020B0604020202020204" pitchFamily="34" charset="0"/>
              </a:rPr>
              <a:t>  </a:t>
            </a:r>
            <a:r>
              <a:rPr lang="en-US" sz="1500" b="1" dirty="0">
                <a:solidFill>
                  <a:srgbClr val="FFFFFF">
                    <a:lumMod val="50000"/>
                  </a:srgbClr>
                </a:solidFill>
                <a:latin typeface="Arial" panose="020B0604020202020204" pitchFamily="34" charset="0"/>
                <a:cs typeface="Arial" panose="020B0604020202020204" pitchFamily="34" charset="0"/>
              </a:rPr>
              <a:t>13,867</a:t>
            </a:r>
            <a:r>
              <a:rPr lang="en-US" sz="1500" b="1" dirty="0">
                <a:solidFill>
                  <a:srgbClr val="564F58"/>
                </a:solidFill>
                <a:latin typeface="Arial" panose="020B0604020202020204" pitchFamily="34" charset="0"/>
                <a:cs typeface="Arial" panose="020B0604020202020204" pitchFamily="34" charset="0"/>
              </a:rPr>
              <a:t>   </a:t>
            </a:r>
            <a:r>
              <a:rPr lang="en-US" sz="1350" dirty="0">
                <a:solidFill>
                  <a:srgbClr val="564F58"/>
                </a:solidFill>
                <a:latin typeface="Arial" panose="020B0604020202020204" pitchFamily="34" charset="0"/>
                <a:cs typeface="Arial" panose="020B0604020202020204" pitchFamily="34" charset="0"/>
              </a:rPr>
              <a:t>Certified Insurance Agents </a:t>
            </a:r>
          </a:p>
          <a:p>
            <a:pPr defTabSz="685800">
              <a:spcAft>
                <a:spcPts val="600"/>
              </a:spcAft>
              <a:defRPr/>
            </a:pPr>
            <a:r>
              <a:rPr lang="en-US" sz="1500" b="1" dirty="0">
                <a:solidFill>
                  <a:srgbClr val="564F58"/>
                </a:solidFill>
                <a:latin typeface="Arial" panose="020B0604020202020204" pitchFamily="34" charset="0"/>
                <a:cs typeface="Arial" panose="020B0604020202020204" pitchFamily="34" charset="0"/>
              </a:rPr>
              <a:t>  </a:t>
            </a:r>
            <a:r>
              <a:rPr lang="en-US" sz="1500" b="1" dirty="0">
                <a:solidFill>
                  <a:srgbClr val="FFFFFF">
                    <a:lumMod val="50000"/>
                  </a:srgbClr>
                </a:solidFill>
                <a:latin typeface="Arial" panose="020B0604020202020204" pitchFamily="34" charset="0"/>
                <a:cs typeface="Arial" panose="020B0604020202020204" pitchFamily="34" charset="0"/>
              </a:rPr>
              <a:t>1,014</a:t>
            </a:r>
            <a:r>
              <a:rPr lang="en-US" sz="1500" b="1" dirty="0">
                <a:solidFill>
                  <a:srgbClr val="564F58"/>
                </a:solidFill>
                <a:latin typeface="Arial" panose="020B0604020202020204" pitchFamily="34" charset="0"/>
                <a:cs typeface="Arial" panose="020B0604020202020204" pitchFamily="34" charset="0"/>
              </a:rPr>
              <a:t>     </a:t>
            </a:r>
            <a:r>
              <a:rPr lang="en-US" sz="1500" dirty="0">
                <a:solidFill>
                  <a:srgbClr val="564F58"/>
                </a:solidFill>
                <a:latin typeface="Arial" panose="020B0604020202020204" pitchFamily="34" charset="0"/>
                <a:cs typeface="Arial" panose="020B0604020202020204" pitchFamily="34" charset="0"/>
              </a:rPr>
              <a:t>Navigators </a:t>
            </a:r>
            <a:endParaRPr lang="en-US" sz="1350" dirty="0">
              <a:solidFill>
                <a:srgbClr val="564F58"/>
              </a:solidFill>
              <a:latin typeface="Arial" panose="020B0604020202020204" pitchFamily="34" charset="0"/>
              <a:cs typeface="Arial" panose="020B0604020202020204" pitchFamily="34" charset="0"/>
            </a:endParaRPr>
          </a:p>
          <a:p>
            <a:pPr defTabSz="685800">
              <a:spcAft>
                <a:spcPts val="600"/>
              </a:spcAft>
              <a:defRPr/>
            </a:pPr>
            <a:r>
              <a:rPr lang="en-US" sz="1500" b="1" dirty="0">
                <a:solidFill>
                  <a:srgbClr val="564F58"/>
                </a:solidFill>
                <a:latin typeface="Arial" panose="020B0604020202020204" pitchFamily="34" charset="0"/>
                <a:cs typeface="Arial" panose="020B0604020202020204" pitchFamily="34" charset="0"/>
              </a:rPr>
              <a:t>  </a:t>
            </a:r>
            <a:r>
              <a:rPr lang="en-US" sz="1500" b="1" dirty="0">
                <a:solidFill>
                  <a:srgbClr val="FFFFFF">
                    <a:lumMod val="50000"/>
                  </a:srgbClr>
                </a:solidFill>
                <a:latin typeface="Arial" panose="020B0604020202020204" pitchFamily="34" charset="0"/>
                <a:cs typeface="Arial" panose="020B0604020202020204" pitchFamily="34" charset="0"/>
              </a:rPr>
              <a:t>1,615 </a:t>
            </a:r>
            <a:r>
              <a:rPr lang="en-US" sz="1500" b="1" dirty="0">
                <a:solidFill>
                  <a:srgbClr val="564F58"/>
                </a:solidFill>
                <a:latin typeface="Arial" panose="020B0604020202020204" pitchFamily="34" charset="0"/>
                <a:cs typeface="Arial" panose="020B0604020202020204" pitchFamily="34" charset="0"/>
              </a:rPr>
              <a:t>    </a:t>
            </a:r>
            <a:r>
              <a:rPr lang="en-US" sz="1350" dirty="0">
                <a:solidFill>
                  <a:srgbClr val="564F58"/>
                </a:solidFill>
                <a:latin typeface="Arial" panose="020B0604020202020204" pitchFamily="34" charset="0"/>
                <a:cs typeface="Arial" panose="020B0604020202020204" pitchFamily="34" charset="0"/>
              </a:rPr>
              <a:t>Certified Application Counselors </a:t>
            </a:r>
          </a:p>
          <a:p>
            <a:pPr defTabSz="685800">
              <a:spcAft>
                <a:spcPts val="450"/>
              </a:spcAft>
              <a:defRPr/>
            </a:pPr>
            <a:r>
              <a:rPr lang="en-US" sz="1350" b="1" dirty="0">
                <a:solidFill>
                  <a:srgbClr val="FFFFFF">
                    <a:lumMod val="50000"/>
                  </a:srgbClr>
                </a:solidFill>
                <a:latin typeface="Arial" panose="020B0604020202020204" pitchFamily="34" charset="0"/>
                <a:cs typeface="Arial" panose="020B0604020202020204" pitchFamily="34" charset="0"/>
              </a:rPr>
              <a:t>   </a:t>
            </a:r>
            <a:r>
              <a:rPr lang="en-US" sz="1500" b="1" dirty="0">
                <a:solidFill>
                  <a:srgbClr val="FFFFFF">
                    <a:lumMod val="50000"/>
                  </a:srgbClr>
                </a:solidFill>
                <a:latin typeface="Arial" panose="020B0604020202020204" pitchFamily="34" charset="0"/>
                <a:cs typeface="Arial" panose="020B0604020202020204" pitchFamily="34" charset="0"/>
              </a:rPr>
              <a:t>591</a:t>
            </a:r>
            <a:r>
              <a:rPr lang="en-US" sz="1350" b="1" dirty="0">
                <a:solidFill>
                  <a:srgbClr val="FFFFFF">
                    <a:lumMod val="50000"/>
                  </a:srgbClr>
                </a:solidFill>
                <a:latin typeface="Arial" panose="020B0604020202020204" pitchFamily="34" charset="0"/>
                <a:cs typeface="Arial" panose="020B0604020202020204" pitchFamily="34" charset="0"/>
              </a:rPr>
              <a:t>        </a:t>
            </a:r>
            <a:r>
              <a:rPr lang="en-US" sz="1350" dirty="0">
                <a:solidFill>
                  <a:srgbClr val="554D56"/>
                </a:solidFill>
                <a:latin typeface="Arial" panose="020B0604020202020204" pitchFamily="34" charset="0"/>
                <a:cs typeface="Arial" panose="020B0604020202020204" pitchFamily="34" charset="0"/>
              </a:rPr>
              <a:t>Plan based enrollers</a:t>
            </a:r>
          </a:p>
          <a:p>
            <a:pPr defTabSz="685800">
              <a:defRPr/>
            </a:pPr>
            <a:r>
              <a:rPr lang="en-US" sz="1350" b="1" dirty="0">
                <a:solidFill>
                  <a:srgbClr val="FFFFFF">
                    <a:lumMod val="50000"/>
                  </a:srgbClr>
                </a:solidFill>
                <a:latin typeface="Arial" panose="020B0604020202020204" pitchFamily="34" charset="0"/>
                <a:cs typeface="Arial" panose="020B0604020202020204" pitchFamily="34" charset="0"/>
              </a:rPr>
              <a:t>   </a:t>
            </a:r>
            <a:r>
              <a:rPr lang="en-US" sz="1500" b="1" dirty="0">
                <a:solidFill>
                  <a:srgbClr val="FFFFFF">
                    <a:lumMod val="50000"/>
                  </a:srgbClr>
                </a:solidFill>
                <a:latin typeface="Arial" panose="020B0604020202020204" pitchFamily="34" charset="0"/>
                <a:cs typeface="Arial" panose="020B0604020202020204" pitchFamily="34" charset="0"/>
              </a:rPr>
              <a:t>23</a:t>
            </a:r>
            <a:r>
              <a:rPr lang="en-US" sz="1350" b="1" dirty="0">
                <a:solidFill>
                  <a:srgbClr val="FFFFFF">
                    <a:lumMod val="50000"/>
                  </a:srgbClr>
                </a:solidFill>
                <a:latin typeface="Arial" panose="020B0604020202020204" pitchFamily="34" charset="0"/>
                <a:cs typeface="Arial" panose="020B0604020202020204" pitchFamily="34" charset="0"/>
              </a:rPr>
              <a:t>           </a:t>
            </a:r>
            <a:r>
              <a:rPr lang="en-US" sz="1350" dirty="0" err="1">
                <a:solidFill>
                  <a:srgbClr val="554D56"/>
                </a:solidFill>
                <a:latin typeface="Arial" panose="020B0604020202020204" pitchFamily="34" charset="0"/>
                <a:cs typeface="Arial" panose="020B0604020202020204" pitchFamily="34" charset="0"/>
              </a:rPr>
              <a:t>Medi</a:t>
            </a:r>
            <a:r>
              <a:rPr lang="en-US" sz="1350" dirty="0">
                <a:solidFill>
                  <a:srgbClr val="554D56"/>
                </a:solidFill>
                <a:latin typeface="Arial" panose="020B0604020202020204" pitchFamily="34" charset="0"/>
                <a:cs typeface="Arial" panose="020B0604020202020204" pitchFamily="34" charset="0"/>
              </a:rPr>
              <a:t>-Cal enrollers</a:t>
            </a:r>
            <a:endParaRPr lang="en-US" sz="1350" b="1" dirty="0">
              <a:solidFill>
                <a:srgbClr val="554D56"/>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F5C84099-88C8-4093-AD38-9699018D99DF}"/>
              </a:ext>
            </a:extLst>
          </p:cNvPr>
          <p:cNvSpPr txBox="1"/>
          <p:nvPr/>
        </p:nvSpPr>
        <p:spPr>
          <a:xfrm>
            <a:off x="5429839" y="771095"/>
            <a:ext cx="1845296" cy="323165"/>
          </a:xfrm>
          <a:prstGeom prst="rect">
            <a:avLst/>
          </a:prstGeom>
          <a:noFill/>
        </p:spPr>
        <p:txBody>
          <a:bodyPr wrap="square" rtlCol="0">
            <a:spAutoFit/>
          </a:bodyPr>
          <a:lstStyle/>
          <a:p>
            <a:pPr defTabSz="685800">
              <a:defRPr/>
            </a:pPr>
            <a:r>
              <a:rPr lang="en-US" sz="1500" b="1" dirty="0">
                <a:solidFill>
                  <a:srgbClr val="FFFFFF">
                    <a:lumMod val="50000"/>
                  </a:srgbClr>
                </a:solidFill>
                <a:latin typeface="Arial" panose="020B0604020202020204" pitchFamily="34" charset="0"/>
                <a:cs typeface="Arial" panose="020B0604020202020204" pitchFamily="34" charset="0"/>
              </a:rPr>
              <a:t>We work with</a:t>
            </a:r>
          </a:p>
        </p:txBody>
      </p:sp>
      <p:sp>
        <p:nvSpPr>
          <p:cNvPr id="3" name="TextBox 2">
            <a:extLst>
              <a:ext uri="{FF2B5EF4-FFF2-40B4-BE49-F238E27FC236}">
                <a16:creationId xmlns:a16="http://schemas.microsoft.com/office/drawing/2014/main" id="{0B6895D2-F6CE-4769-85D3-BC8A167E22D0}"/>
              </a:ext>
            </a:extLst>
          </p:cNvPr>
          <p:cNvSpPr txBox="1"/>
          <p:nvPr/>
        </p:nvSpPr>
        <p:spPr>
          <a:xfrm>
            <a:off x="205916" y="1122072"/>
            <a:ext cx="3038168" cy="323165"/>
          </a:xfrm>
          <a:prstGeom prst="rect">
            <a:avLst/>
          </a:prstGeom>
          <a:noFill/>
        </p:spPr>
        <p:txBody>
          <a:bodyPr wrap="square" rtlCol="0">
            <a:spAutoFit/>
          </a:bodyPr>
          <a:lstStyle/>
          <a:p>
            <a:r>
              <a:rPr lang="en-US" sz="1500" b="1" dirty="0">
                <a:solidFill>
                  <a:schemeClr val="tx1">
                    <a:lumMod val="50000"/>
                    <a:lumOff val="50000"/>
                  </a:schemeClr>
                </a:solidFill>
                <a:latin typeface="Arial" panose="020B0604020202020204" pitchFamily="34" charset="0"/>
                <a:cs typeface="Arial" panose="020B0604020202020204" pitchFamily="34" charset="0"/>
              </a:rPr>
              <a:t>60</a:t>
            </a:r>
            <a:r>
              <a:rPr lang="en-US" sz="1500" dirty="0">
                <a:latin typeface="Arial" panose="020B0604020202020204" pitchFamily="34" charset="0"/>
                <a:cs typeface="Arial" panose="020B0604020202020204" pitchFamily="34" charset="0"/>
              </a:rPr>
              <a:t> </a:t>
            </a:r>
            <a:r>
              <a:rPr lang="en-US" sz="1350" dirty="0">
                <a:solidFill>
                  <a:schemeClr val="tx1">
                    <a:lumMod val="65000"/>
                    <a:lumOff val="35000"/>
                  </a:schemeClr>
                </a:solidFill>
                <a:latin typeface="Arial" panose="020B0604020202020204" pitchFamily="34" charset="0"/>
                <a:cs typeface="Arial" panose="020B0604020202020204" pitchFamily="34" charset="0"/>
              </a:rPr>
              <a:t>Associates</a:t>
            </a:r>
            <a:endParaRPr lang="en-US" sz="15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01D3CC64-B613-4875-9BDA-13A695F85893}"/>
              </a:ext>
            </a:extLst>
          </p:cNvPr>
          <p:cNvSpPr txBox="1"/>
          <p:nvPr/>
        </p:nvSpPr>
        <p:spPr>
          <a:xfrm>
            <a:off x="2219983" y="840602"/>
            <a:ext cx="1106129" cy="323165"/>
          </a:xfrm>
          <a:prstGeom prst="rect">
            <a:avLst/>
          </a:prstGeom>
          <a:noFill/>
        </p:spPr>
        <p:txBody>
          <a:bodyPr wrap="square" rtlCol="0">
            <a:spAutoFit/>
          </a:bodyPr>
          <a:lstStyle/>
          <a:p>
            <a:r>
              <a:rPr lang="en-US" sz="1500" b="1" dirty="0">
                <a:solidFill>
                  <a:schemeClr val="tx1">
                    <a:lumMod val="50000"/>
                    <a:lumOff val="50000"/>
                  </a:schemeClr>
                </a:solidFill>
                <a:latin typeface="Arial" panose="020B0604020202020204" pitchFamily="34" charset="0"/>
                <a:cs typeface="Arial" panose="020B0604020202020204" pitchFamily="34" charset="0"/>
              </a:rPr>
              <a:t>Programs</a:t>
            </a:r>
          </a:p>
        </p:txBody>
      </p:sp>
      <p:sp>
        <p:nvSpPr>
          <p:cNvPr id="11" name="TextBox 10">
            <a:extLst>
              <a:ext uri="{FF2B5EF4-FFF2-40B4-BE49-F238E27FC236}">
                <a16:creationId xmlns:a16="http://schemas.microsoft.com/office/drawing/2014/main" id="{38A340D9-746F-4268-8EA3-88363F636A3B}"/>
              </a:ext>
            </a:extLst>
          </p:cNvPr>
          <p:cNvSpPr txBox="1"/>
          <p:nvPr/>
        </p:nvSpPr>
        <p:spPr>
          <a:xfrm>
            <a:off x="2219983" y="1164703"/>
            <a:ext cx="3550875" cy="1115690"/>
          </a:xfrm>
          <a:prstGeom prst="rect">
            <a:avLst/>
          </a:prstGeom>
          <a:noFill/>
        </p:spPr>
        <p:txBody>
          <a:bodyPr wrap="square" rtlCol="0">
            <a:spAutoFit/>
          </a:bodyPr>
          <a:lstStyle/>
          <a:p>
            <a:pPr>
              <a:spcAft>
                <a:spcPts val="450"/>
              </a:spcAft>
            </a:pPr>
            <a:r>
              <a:rPr lang="en-US" sz="1350" dirty="0">
                <a:solidFill>
                  <a:schemeClr val="tx1">
                    <a:lumMod val="65000"/>
                    <a:lumOff val="35000"/>
                  </a:schemeClr>
                </a:solidFill>
                <a:latin typeface="Arial" panose="020B0604020202020204" pitchFamily="34" charset="0"/>
                <a:cs typeface="Arial" panose="020B0604020202020204" pitchFamily="34" charset="0"/>
              </a:rPr>
              <a:t>Field services</a:t>
            </a:r>
          </a:p>
          <a:p>
            <a:pPr>
              <a:spcAft>
                <a:spcPts val="450"/>
              </a:spcAft>
            </a:pPr>
            <a:r>
              <a:rPr lang="en-US" sz="1350" dirty="0">
                <a:solidFill>
                  <a:schemeClr val="tx1">
                    <a:lumMod val="65000"/>
                    <a:lumOff val="35000"/>
                  </a:schemeClr>
                </a:solidFill>
                <a:latin typeface="Arial" panose="020B0604020202020204" pitchFamily="34" charset="0"/>
                <a:cs typeface="Arial" panose="020B0604020202020204" pitchFamily="34" charset="0"/>
              </a:rPr>
              <a:t>Distribution services</a:t>
            </a:r>
          </a:p>
          <a:p>
            <a:pPr>
              <a:spcAft>
                <a:spcPts val="450"/>
              </a:spcAft>
            </a:pPr>
            <a:r>
              <a:rPr lang="en-US" sz="1350" dirty="0">
                <a:solidFill>
                  <a:schemeClr val="tx1">
                    <a:lumMod val="65000"/>
                    <a:lumOff val="35000"/>
                  </a:schemeClr>
                </a:solidFill>
                <a:latin typeface="Arial" panose="020B0604020202020204" pitchFamily="34" charset="0"/>
                <a:cs typeface="Arial" panose="020B0604020202020204" pitchFamily="34" charset="0"/>
              </a:rPr>
              <a:t>Navigator Program</a:t>
            </a:r>
          </a:p>
          <a:p>
            <a:pPr>
              <a:spcAft>
                <a:spcPts val="450"/>
              </a:spcAft>
            </a:pPr>
            <a:r>
              <a:rPr lang="en-US" sz="1350" dirty="0">
                <a:solidFill>
                  <a:schemeClr val="tx1">
                    <a:lumMod val="65000"/>
                    <a:lumOff val="35000"/>
                  </a:schemeClr>
                </a:solidFill>
                <a:latin typeface="Arial" panose="020B0604020202020204" pitchFamily="34" charset="0"/>
                <a:cs typeface="Arial" panose="020B0604020202020204" pitchFamily="34" charset="0"/>
              </a:rPr>
              <a:t>Covered California for Small Business</a:t>
            </a:r>
          </a:p>
        </p:txBody>
      </p:sp>
    </p:spTree>
    <p:extLst>
      <p:ext uri="{BB962C8B-B14F-4D97-AF65-F5344CB8AC3E}">
        <p14:creationId xmlns:p14="http://schemas.microsoft.com/office/powerpoint/2010/main" val="1135767618"/>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ISG 2016 Portfolio Strategy FINAL_(2)">
  <a:themeElements>
    <a:clrScheme name="Anthem NEW">
      <a:dk1>
        <a:srgbClr val="000000"/>
      </a:dk1>
      <a:lt1>
        <a:sysClr val="window" lastClr="FFFFFF"/>
      </a:lt1>
      <a:dk2>
        <a:srgbClr val="5E5E5E"/>
      </a:dk2>
      <a:lt2>
        <a:srgbClr val="FFFFFF"/>
      </a:lt2>
      <a:accent1>
        <a:srgbClr val="0C2577"/>
      </a:accent1>
      <a:accent2>
        <a:srgbClr val="3D719C"/>
      </a:accent2>
      <a:accent3>
        <a:srgbClr val="FEC246"/>
      </a:accent3>
      <a:accent4>
        <a:srgbClr val="98B460"/>
      </a:accent4>
      <a:accent5>
        <a:srgbClr val="D9D9D9"/>
      </a:accent5>
      <a:accent6>
        <a:srgbClr val="D90026"/>
      </a:accent6>
      <a:hlink>
        <a:srgbClr val="3D719C"/>
      </a:hlink>
      <a:folHlink>
        <a:srgbClr val="FEC246"/>
      </a:folHlink>
    </a:clrScheme>
    <a:fontScheme name="Custom 1">
      <a:majorFont>
        <a:latin typeface="Georgia"/>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solidFill>
        <a:ln>
          <a:noFill/>
        </a:ln>
      </a:spPr>
      <a:bodyPr rtlCol="0" anchor="ctr"/>
      <a:lstStyle>
        <a:defPPr algn="ctr">
          <a:defRPr sz="2000" dirty="0" err="1" smtClean="0">
            <a:solidFill>
              <a:schemeClr val="tx2"/>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Accent 1">
      <a:srgbClr val="BA9D80"/>
    </a:custClr>
    <a:custClr name="Accent 2">
      <a:srgbClr val="5D9674"/>
    </a:custClr>
    <a:custClr name="Accent 3">
      <a:srgbClr val="F3833D"/>
    </a:custClr>
    <a:custClr name="Accent 4">
      <a:srgbClr val="815E90"/>
    </a:custClr>
    <a:custClr name="Accent 5">
      <a:srgbClr val="766B2B"/>
    </a:custClr>
    <a:custClr name="Accent 6">
      <a:srgbClr val="D3D0A1"/>
    </a:custClr>
    <a:custClr name="Accent 7">
      <a:srgbClr val="3C3C3C"/>
    </a:custClr>
    <a:custClr name="Anthem Blue">
      <a:srgbClr val="0063A8"/>
    </a:custClr>
  </a:custClr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31DBB6A31880044912FEB75B9096A3A" ma:contentTypeVersion="0" ma:contentTypeDescription="Create a new document." ma:contentTypeScope="" ma:versionID="f480de67afc285b49e1c6ac965ca5803">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6C75C96-EA76-4D05-86ED-927C493378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3132CD9C-5346-4400-AC63-0BCD5E4BE898}">
  <ds:schemaRefs>
    <ds:schemaRef ds:uri="http://schemas.microsoft.com/sharepoint/v3/contenttype/forms"/>
  </ds:schemaRefs>
</ds:datastoreItem>
</file>

<file path=customXml/itemProps3.xml><?xml version="1.0" encoding="utf-8"?>
<ds:datastoreItem xmlns:ds="http://schemas.openxmlformats.org/officeDocument/2006/customXml" ds:itemID="{C99EB1D5-0B80-47D4-B23C-06C4AF511F32}">
  <ds:schemaRefs>
    <ds:schemaRef ds:uri="http://purl.org/dc/terms/"/>
    <ds:schemaRef ds:uri="http://purl.org/dc/elements/1.1/"/>
    <ds:schemaRef ds:uri="http://schemas.openxmlformats.org/package/2006/metadata/core-properties"/>
    <ds:schemaRef ds:uri="http://schemas.microsoft.com/office/infopath/2007/PartnerControls"/>
    <ds:schemaRef ds:uri="http://schemas.microsoft.com/office/2006/documentManagement/types"/>
    <ds:schemaRef ds:uri="http://www.w3.org/XML/1998/namespace"/>
    <ds:schemaRef ds:uri="http://purl.org/dc/dcmitype/"/>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31655</TotalTime>
  <Words>2473</Words>
  <Application>Microsoft Office PowerPoint</Application>
  <PresentationFormat>On-screen Show (16:9)</PresentationFormat>
  <Paragraphs>433</Paragraphs>
  <Slides>38</Slides>
  <Notes>17</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38</vt:i4>
      </vt:variant>
    </vt:vector>
  </HeadingPairs>
  <TitlesOfParts>
    <vt:vector size="49" baseType="lpstr">
      <vt:lpstr>MS Gothic</vt:lpstr>
      <vt:lpstr>Arial</vt:lpstr>
      <vt:lpstr>Calibri</vt:lpstr>
      <vt:lpstr>Cambria</vt:lpstr>
      <vt:lpstr>Courier New</vt:lpstr>
      <vt:lpstr>Georgia</vt:lpstr>
      <vt:lpstr>Symbol</vt:lpstr>
      <vt:lpstr>Times New Roman</vt:lpstr>
      <vt:lpstr>Wingdings</vt:lpstr>
      <vt:lpstr>Custom Design</vt:lpstr>
      <vt:lpstr>ISG 2016 Portfolio Strategy FINAL_(2)</vt:lpstr>
      <vt:lpstr>PLAN MANAGEMENT ADVISORY GROUP MEETING</vt:lpstr>
      <vt:lpstr>WELCOME AND AGENDA REVIEW</vt:lpstr>
      <vt:lpstr>AGENDA</vt:lpstr>
      <vt:lpstr>2019 Rates and offerings</vt:lpstr>
      <vt:lpstr>2019 RATES AND OFFERINGS UPDATE</vt:lpstr>
      <vt:lpstr>2019 RATES AND OFFERINGS</vt:lpstr>
      <vt:lpstr>LOOKING FORWARD TO 2020</vt:lpstr>
      <vt:lpstr>Covered California personnel &amp; strategy update  </vt:lpstr>
      <vt:lpstr>OUTREACH AND SALES DIVISION</vt:lpstr>
      <vt:lpstr>APPROACH TO 0E6</vt:lpstr>
      <vt:lpstr>PLAN MANAGEMENT UPDATES</vt:lpstr>
      <vt:lpstr>PLAN MANAGEMENT: CURRENT STRUCTURE</vt:lpstr>
      <vt:lpstr>PLAN MANAGEMENT UPDATES: HEALTH EQUITY </vt:lpstr>
      <vt:lpstr>DENTAL RESEARCH: PROVIDER QUALITY AND RISK ASSESSMENT</vt:lpstr>
      <vt:lpstr>IDENTIFYING AND ENCOURAGING USE OF HIGH PERFORMING DENTAL PROVIDERS</vt:lpstr>
      <vt:lpstr>GOAL</vt:lpstr>
      <vt:lpstr>LIMITATIONS IN MEASURING QUALITY IN DENTAL CARE</vt:lpstr>
      <vt:lpstr>ENSURING NETWORK QUALITY</vt:lpstr>
      <vt:lpstr>THE DENTAL HOME MODEL</vt:lpstr>
      <vt:lpstr>CURRENT DENTAL HOME INITIATIVES</vt:lpstr>
      <vt:lpstr>Barriers</vt:lpstr>
      <vt:lpstr>HOW CAN COVERED CALIFORNIA HELP</vt:lpstr>
      <vt:lpstr>DENTAL RISK ASSESSMENT:  IDENTIFYING AND MANAGING AT-RISK ENROLLEES  </vt:lpstr>
      <vt:lpstr>PROJECT GOALS</vt:lpstr>
      <vt:lpstr>WHAT DO WE MEAN BY “AT RISK” ENROLLEES?</vt:lpstr>
      <vt:lpstr>WHY DO WE CARE ABOUT RISK?</vt:lpstr>
      <vt:lpstr>DENTAL RISK IS MEASURED AT THREE LEVELS</vt:lpstr>
      <vt:lpstr>KEY OPPORTUNITIES TO IMPROVE RISK ASSESSMENT AT EACH LEVEL</vt:lpstr>
      <vt:lpstr>KEY OPPORTUNITIES TO IMPROVE RISK ASSESSMENT AT EACH LEVEL</vt:lpstr>
      <vt:lpstr>KEY OPPORTUNITIES TO IMPROVE RISK ASSESSMENT AT EACH LEVEL</vt:lpstr>
      <vt:lpstr>NEXT STEPS: DENTAL TECHNICAL WORKGROUP DISCUSSIONS</vt:lpstr>
      <vt:lpstr>Plan advisory scope and WORK GROUP focus areas</vt:lpstr>
      <vt:lpstr>ADDRESSING ADDITIONAL TOPICS/PROGRAMS RELATED  TO PLAN MANAGEMENT</vt:lpstr>
      <vt:lpstr>POTENTIAL DOMAINS FOR WORK GROUPS OR ADVISORY TOPICS</vt:lpstr>
      <vt:lpstr>ACCESS AND COST OF HEALTH CARE WORKGROUP</vt:lpstr>
      <vt:lpstr>WHAT THE “REPORT BACK TO PLAN MANAGEMENT” COULD LOOK LIKE FOR ACCESS AND COST OF HEALTH CARE WORKGROUP</vt:lpstr>
      <vt:lpstr>OPEN FORUM AND NEXT STEPS</vt:lpstr>
      <vt:lpstr>OPEN FORUM ITEMS</vt:lpstr>
    </vt:vector>
  </TitlesOfParts>
  <Company>Ogilvy &amp; Mather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  Morris</dc:creator>
  <cp:lastModifiedBy>Petersen, Lindsay (CoveredCA)</cp:lastModifiedBy>
  <cp:revision>1456</cp:revision>
  <cp:lastPrinted>2018-08-08T23:25:57Z</cp:lastPrinted>
  <dcterms:created xsi:type="dcterms:W3CDTF">2012-12-03T22:24:20Z</dcterms:created>
  <dcterms:modified xsi:type="dcterms:W3CDTF">2018-08-09T16:30:01Z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0x010100731DBB6A31880044912FEB75B9096A3A</vt:lpwstr>
  </property>
</Properties>
</file>